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2"/>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260" r:id="rId61"/>
  </p:sldIdLst>
  <p:sldSz cx="12192000" cy="6858000"/>
  <p:notesSz cx="6858000" cy="9144000"/>
  <p:embeddedFontLst>
    <p:embeddedFont>
      <p:font typeface="Calibri" panose="020F0502020204030204" pitchFamily="34" charset="0"/>
      <p:regular r:id="rId63"/>
      <p:bold r:id="rId64"/>
      <p:italic r:id="rId65"/>
      <p:boldItalic r:id="rId66"/>
    </p:embeddedFont>
    <p:embeddedFont>
      <p:font typeface="Wingdings 2" panose="05020102010507070707" pitchFamily="18" charset="2"/>
      <p:regular r:id="rId67"/>
    </p:embeddedFont>
    <p:embeddedFont>
      <p:font typeface="Tahoma" panose="020B0604030504040204" pitchFamily="34" charset="0"/>
      <p:regular r:id="rId68"/>
      <p:bold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88" d="100"/>
          <a:sy n="88" d="100"/>
        </p:scale>
        <p:origin x="62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1E7C2-FD1A-44C6-90AD-E6B51DED7FB1}"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3A1D47CF-B6B6-41BB-A395-7CA985B326B2}">
      <dgm:prSet phldrT="[Text]"/>
      <dgm:spPr/>
      <dgm:t>
        <a:bodyPr/>
        <a:lstStyle/>
        <a:p>
          <a:r>
            <a:rPr lang="en-US" b="1" dirty="0" smtClean="0"/>
            <a:t>Interface</a:t>
          </a:r>
          <a:endParaRPr lang="en-US" dirty="0"/>
        </a:p>
      </dgm:t>
    </dgm:pt>
    <dgm:pt modelId="{4322B2E4-8B9E-4AEA-9F00-6EA731073C4B}" type="parTrans" cxnId="{444B46DB-908D-4FD6-93BD-9D22EFC157F6}">
      <dgm:prSet/>
      <dgm:spPr/>
      <dgm:t>
        <a:bodyPr/>
        <a:lstStyle/>
        <a:p>
          <a:endParaRPr lang="en-US"/>
        </a:p>
      </dgm:t>
    </dgm:pt>
    <dgm:pt modelId="{3EF24860-933D-4CC7-8B6C-93233737F5D3}" type="sibTrans" cxnId="{444B46DB-908D-4FD6-93BD-9D22EFC157F6}">
      <dgm:prSet/>
      <dgm:spPr/>
      <dgm:t>
        <a:bodyPr/>
        <a:lstStyle/>
        <a:p>
          <a:endParaRPr lang="en-US"/>
        </a:p>
      </dgm:t>
    </dgm:pt>
    <dgm:pt modelId="{5B7D9975-17D3-4EE9-87B4-9CC240CFDFD1}">
      <dgm:prSet phldrT="[Text]"/>
      <dgm:spPr/>
      <dgm:t>
        <a:bodyPr/>
        <a:lstStyle/>
        <a:p>
          <a:r>
            <a:rPr lang="en-US" dirty="0" smtClean="0"/>
            <a:t>An interface is a reference type that contains declarations of the events, indexers, methods, and properties. </a:t>
          </a:r>
          <a:endParaRPr lang="en-US" dirty="0"/>
        </a:p>
      </dgm:t>
    </dgm:pt>
    <dgm:pt modelId="{4BCA2875-9234-485D-BACD-DF541C984560}" type="parTrans" cxnId="{B0343D8D-DD3A-4CDE-AB9B-8E100C69BA38}">
      <dgm:prSet/>
      <dgm:spPr/>
      <dgm:t>
        <a:bodyPr/>
        <a:lstStyle/>
        <a:p>
          <a:endParaRPr lang="en-US"/>
        </a:p>
      </dgm:t>
    </dgm:pt>
    <dgm:pt modelId="{5C229E95-A5E9-49BF-9394-62EEEED993EE}" type="sibTrans" cxnId="{B0343D8D-DD3A-4CDE-AB9B-8E100C69BA38}">
      <dgm:prSet/>
      <dgm:spPr/>
      <dgm:t>
        <a:bodyPr/>
        <a:lstStyle/>
        <a:p>
          <a:endParaRPr lang="en-US"/>
        </a:p>
      </dgm:t>
    </dgm:pt>
    <dgm:pt modelId="{4405DE40-CD01-4AFE-8A76-6952A4BC8255}">
      <dgm:prSet phldrT="[Text]"/>
      <dgm:spPr/>
      <dgm:t>
        <a:bodyPr/>
        <a:lstStyle/>
        <a:p>
          <a:r>
            <a:rPr lang="en-US" b="1" dirty="0" smtClean="0"/>
            <a:t>Structure</a:t>
          </a:r>
          <a:endParaRPr lang="en-US" dirty="0"/>
        </a:p>
      </dgm:t>
    </dgm:pt>
    <dgm:pt modelId="{8E316A8E-A899-4AE1-A1BA-67588F99AE38}" type="parTrans" cxnId="{73CE05D5-2F40-465B-8A8A-61DDD057CFC4}">
      <dgm:prSet/>
      <dgm:spPr/>
      <dgm:t>
        <a:bodyPr/>
        <a:lstStyle/>
        <a:p>
          <a:endParaRPr lang="en-US"/>
        </a:p>
      </dgm:t>
    </dgm:pt>
    <dgm:pt modelId="{BAED1B34-42B2-4254-B432-663040E4E06E}" type="sibTrans" cxnId="{73CE05D5-2F40-465B-8A8A-61DDD057CFC4}">
      <dgm:prSet/>
      <dgm:spPr/>
      <dgm:t>
        <a:bodyPr/>
        <a:lstStyle/>
        <a:p>
          <a:endParaRPr lang="en-US"/>
        </a:p>
      </dgm:t>
    </dgm:pt>
    <dgm:pt modelId="{93FE3B2D-3215-4AE3-9F04-476CD2E35F27}">
      <dgm:prSet phldrT="[Text]"/>
      <dgm:spPr/>
      <dgm:t>
        <a:bodyPr/>
        <a:lstStyle/>
        <a:p>
          <a:r>
            <a:rPr lang="en-US" dirty="0" smtClean="0"/>
            <a:t>A structure is a value type that can hold values of different data types. </a:t>
          </a:r>
          <a:endParaRPr lang="en-US" dirty="0"/>
        </a:p>
      </dgm:t>
    </dgm:pt>
    <dgm:pt modelId="{BCB83016-CE2B-4B9F-A9B6-9F88CD080483}" type="parTrans" cxnId="{F334FE8A-F435-4BDE-921E-A7F69A6F09A5}">
      <dgm:prSet/>
      <dgm:spPr/>
      <dgm:t>
        <a:bodyPr/>
        <a:lstStyle/>
        <a:p>
          <a:endParaRPr lang="en-US"/>
        </a:p>
      </dgm:t>
    </dgm:pt>
    <dgm:pt modelId="{1D0BC72E-24BD-4393-BA14-38F9F9529600}" type="sibTrans" cxnId="{F334FE8A-F435-4BDE-921E-A7F69A6F09A5}">
      <dgm:prSet/>
      <dgm:spPr/>
      <dgm:t>
        <a:bodyPr/>
        <a:lstStyle/>
        <a:p>
          <a:endParaRPr lang="en-US"/>
        </a:p>
      </dgm:t>
    </dgm:pt>
    <dgm:pt modelId="{292A6252-EC96-4C72-9989-5547FF134A72}">
      <dgm:prSet phldrT="[Text]"/>
      <dgm:spPr/>
      <dgm:t>
        <a:bodyPr/>
        <a:lstStyle/>
        <a:p>
          <a:r>
            <a:rPr lang="en-US" b="1" dirty="0" smtClean="0"/>
            <a:t>Enumeration</a:t>
          </a:r>
          <a:endParaRPr lang="en-US" dirty="0"/>
        </a:p>
      </dgm:t>
    </dgm:pt>
    <dgm:pt modelId="{657CB223-E6D4-4B5C-91E2-C5B381BFF31D}" type="parTrans" cxnId="{D87839A1-DE83-4FA7-A30D-54B4A3E65917}">
      <dgm:prSet/>
      <dgm:spPr/>
      <dgm:t>
        <a:bodyPr/>
        <a:lstStyle/>
        <a:p>
          <a:endParaRPr lang="en-US"/>
        </a:p>
      </dgm:t>
    </dgm:pt>
    <dgm:pt modelId="{B32C0702-FDE3-463A-9991-E07C84CA39CB}" type="sibTrans" cxnId="{D87839A1-DE83-4FA7-A30D-54B4A3E65917}">
      <dgm:prSet/>
      <dgm:spPr/>
      <dgm:t>
        <a:bodyPr/>
        <a:lstStyle/>
        <a:p>
          <a:endParaRPr lang="en-US"/>
        </a:p>
      </dgm:t>
    </dgm:pt>
    <dgm:pt modelId="{AA056DAB-42E3-4492-A3D8-F26F55B83C03}">
      <dgm:prSet phldrT="[Text]"/>
      <dgm:spPr/>
      <dgm:t>
        <a:bodyPr/>
        <a:lstStyle/>
        <a:p>
          <a:r>
            <a:rPr lang="en-US" dirty="0" smtClean="0"/>
            <a:t>An enumeration is a value type that consists of a list of named constants. </a:t>
          </a:r>
          <a:endParaRPr lang="en-US" dirty="0"/>
        </a:p>
      </dgm:t>
    </dgm:pt>
    <dgm:pt modelId="{1B4318AF-2763-4535-AAF6-C737E7143C28}" type="parTrans" cxnId="{0F4169FB-640F-4CC0-A271-4C37464C6311}">
      <dgm:prSet/>
      <dgm:spPr/>
      <dgm:t>
        <a:bodyPr/>
        <a:lstStyle/>
        <a:p>
          <a:endParaRPr lang="en-US"/>
        </a:p>
      </dgm:t>
    </dgm:pt>
    <dgm:pt modelId="{84F68CEC-1AC8-4DE8-A3F7-4B4B423116B8}" type="sibTrans" cxnId="{0F4169FB-640F-4CC0-A271-4C37464C6311}">
      <dgm:prSet/>
      <dgm:spPr/>
      <dgm:t>
        <a:bodyPr/>
        <a:lstStyle/>
        <a:p>
          <a:endParaRPr lang="en-US"/>
        </a:p>
      </dgm:t>
    </dgm:pt>
    <dgm:pt modelId="{68E70D8E-76CB-4929-A848-C3851F99D303}">
      <dgm:prSet phldrT="[Text]"/>
      <dgm:spPr/>
      <dgm:t>
        <a:bodyPr/>
        <a:lstStyle/>
        <a:p>
          <a:r>
            <a:rPr lang="en-US" b="1" dirty="0" smtClean="0"/>
            <a:t>Delegate</a:t>
          </a:r>
          <a:endParaRPr lang="en-US" dirty="0"/>
        </a:p>
      </dgm:t>
    </dgm:pt>
    <dgm:pt modelId="{136CB55B-35A2-476F-A9A7-489C8DF42ED2}" type="parTrans" cxnId="{9B7880D2-00EB-4587-B72F-63859D4DA236}">
      <dgm:prSet/>
      <dgm:spPr/>
      <dgm:t>
        <a:bodyPr/>
        <a:lstStyle/>
        <a:p>
          <a:endParaRPr lang="en-US"/>
        </a:p>
      </dgm:t>
    </dgm:pt>
    <dgm:pt modelId="{853DAD76-0800-48AB-8DC9-E2EE9227838A}" type="sibTrans" cxnId="{9B7880D2-00EB-4587-B72F-63859D4DA236}">
      <dgm:prSet/>
      <dgm:spPr/>
      <dgm:t>
        <a:bodyPr/>
        <a:lstStyle/>
        <a:p>
          <a:endParaRPr lang="en-US"/>
        </a:p>
      </dgm:t>
    </dgm:pt>
    <dgm:pt modelId="{E1A61E6B-0AE7-4DA2-96A8-EF4B3313FAF0}">
      <dgm:prSet phldrT="[Text]"/>
      <dgm:spPr/>
      <dgm:t>
        <a:bodyPr/>
        <a:lstStyle/>
        <a:p>
          <a:r>
            <a:rPr lang="en-US" dirty="0" smtClean="0"/>
            <a:t>A delegate is a user-defined reference type that refers to one or more methods. </a:t>
          </a:r>
          <a:endParaRPr lang="en-US" dirty="0"/>
        </a:p>
      </dgm:t>
    </dgm:pt>
    <dgm:pt modelId="{4A182674-2718-40F0-84C9-0A86B56FD445}" type="parTrans" cxnId="{8FE59B36-5B6B-4FBE-92A6-053873F3049C}">
      <dgm:prSet/>
      <dgm:spPr/>
      <dgm:t>
        <a:bodyPr/>
        <a:lstStyle/>
        <a:p>
          <a:endParaRPr lang="en-US"/>
        </a:p>
      </dgm:t>
    </dgm:pt>
    <dgm:pt modelId="{8FAC0B86-FE23-488A-862A-2408215268F4}" type="sibTrans" cxnId="{8FE59B36-5B6B-4FBE-92A6-053873F3049C}">
      <dgm:prSet/>
      <dgm:spPr/>
      <dgm:t>
        <a:bodyPr/>
        <a:lstStyle/>
        <a:p>
          <a:endParaRPr lang="en-US"/>
        </a:p>
      </dgm:t>
    </dgm:pt>
    <dgm:pt modelId="{F41F1702-FE20-4585-A214-BB605D30D82E}">
      <dgm:prSet phldrT="[Text]"/>
      <dgm:spPr/>
      <dgm:t>
        <a:bodyPr/>
        <a:lstStyle/>
        <a:p>
          <a:r>
            <a:rPr lang="en-US" dirty="0" smtClean="0"/>
            <a:t>It can be used to pass data as parameters to methods.</a:t>
          </a:r>
          <a:endParaRPr lang="en-US" dirty="0"/>
        </a:p>
      </dgm:t>
    </dgm:pt>
    <dgm:pt modelId="{C5323330-85DE-4913-9C60-B3E2749B2412}" type="parTrans" cxnId="{2E5882DC-3EBA-45E2-9124-AAAEA9607DAD}">
      <dgm:prSet/>
      <dgm:spPr/>
      <dgm:t>
        <a:bodyPr/>
        <a:lstStyle/>
        <a:p>
          <a:endParaRPr lang="en-US"/>
        </a:p>
      </dgm:t>
    </dgm:pt>
    <dgm:pt modelId="{28E59792-11F3-4F49-83ED-5F027123D89E}" type="sibTrans" cxnId="{2E5882DC-3EBA-45E2-9124-AAAEA9607DAD}">
      <dgm:prSet/>
      <dgm:spPr/>
      <dgm:t>
        <a:bodyPr/>
        <a:lstStyle/>
        <a:p>
          <a:endParaRPr lang="en-US"/>
        </a:p>
      </dgm:t>
    </dgm:pt>
    <dgm:pt modelId="{11F1F8A9-C910-4B08-BB03-68172A562AD3}">
      <dgm:prSet phldrT="[Text]"/>
      <dgm:spPr/>
      <dgm:t>
        <a:bodyPr/>
        <a:lstStyle/>
        <a:p>
          <a:r>
            <a:rPr lang="en-US" dirty="0" smtClean="0"/>
            <a:t>This list of named constants is known as the enumerator list.</a:t>
          </a:r>
          <a:endParaRPr lang="en-US" dirty="0"/>
        </a:p>
      </dgm:t>
    </dgm:pt>
    <dgm:pt modelId="{321588D6-A134-4C71-8528-D448035E779F}" type="parTrans" cxnId="{235BD1FB-3CB7-4D69-8B2E-9D96803D8726}">
      <dgm:prSet/>
      <dgm:spPr/>
      <dgm:t>
        <a:bodyPr/>
        <a:lstStyle/>
        <a:p>
          <a:endParaRPr lang="en-US"/>
        </a:p>
      </dgm:t>
    </dgm:pt>
    <dgm:pt modelId="{B43EC133-C8E5-43FC-A27E-531B4DEC0D09}" type="sibTrans" cxnId="{235BD1FB-3CB7-4D69-8B2E-9D96803D8726}">
      <dgm:prSet/>
      <dgm:spPr/>
      <dgm:t>
        <a:bodyPr/>
        <a:lstStyle/>
        <a:p>
          <a:endParaRPr lang="en-US"/>
        </a:p>
      </dgm:t>
    </dgm:pt>
    <dgm:pt modelId="{3217B9A7-E3D2-4C75-A682-E5198DEFDBCA}">
      <dgm:prSet phldrT="[Text]"/>
      <dgm:spPr/>
      <dgm:t>
        <a:bodyPr/>
        <a:lstStyle/>
        <a:p>
          <a:r>
            <a:rPr lang="en-US" dirty="0" smtClean="0"/>
            <a:t>It can include fields, methods, constants, constructors, properties, indexers, operators, and other structures.</a:t>
          </a:r>
          <a:endParaRPr lang="en-US" dirty="0"/>
        </a:p>
      </dgm:t>
    </dgm:pt>
    <dgm:pt modelId="{E9C7D005-D93D-4345-91D0-F9F697F247A4}" type="parTrans" cxnId="{F0558F41-8547-43C3-8C05-92ECC5143AB2}">
      <dgm:prSet/>
      <dgm:spPr/>
      <dgm:t>
        <a:bodyPr/>
        <a:lstStyle/>
        <a:p>
          <a:endParaRPr lang="en-US"/>
        </a:p>
      </dgm:t>
    </dgm:pt>
    <dgm:pt modelId="{420B156D-0D6B-4499-8548-F3F4046F9A7D}" type="sibTrans" cxnId="{F0558F41-8547-43C3-8C05-92ECC5143AB2}">
      <dgm:prSet/>
      <dgm:spPr/>
      <dgm:t>
        <a:bodyPr/>
        <a:lstStyle/>
        <a:p>
          <a:endParaRPr lang="en-US"/>
        </a:p>
      </dgm:t>
    </dgm:pt>
    <dgm:pt modelId="{78D730A7-2352-4AA1-A7D5-CA562502E436}">
      <dgm:prSet phldrT="[Text]"/>
      <dgm:spPr/>
      <dgm:t>
        <a:bodyPr/>
        <a:lstStyle/>
        <a:p>
          <a:r>
            <a:rPr lang="en-US" dirty="0" smtClean="0"/>
            <a:t>Interfaces are inherited by classes and structures and all the declarations are implemented in these classes and structures.</a:t>
          </a:r>
          <a:endParaRPr lang="en-US" dirty="0"/>
        </a:p>
      </dgm:t>
    </dgm:pt>
    <dgm:pt modelId="{5701B088-18B7-4297-AE5D-8A948F88EAED}" type="parTrans" cxnId="{8A7D95F0-9B28-40BA-AC3E-3A7A88D69088}">
      <dgm:prSet/>
      <dgm:spPr/>
      <dgm:t>
        <a:bodyPr/>
        <a:lstStyle/>
        <a:p>
          <a:endParaRPr lang="en-US"/>
        </a:p>
      </dgm:t>
    </dgm:pt>
    <dgm:pt modelId="{53F6456D-4BFC-4609-BD26-4153F32CBA66}" type="sibTrans" cxnId="{8A7D95F0-9B28-40BA-AC3E-3A7A88D69088}">
      <dgm:prSet/>
      <dgm:spPr/>
      <dgm:t>
        <a:bodyPr/>
        <a:lstStyle/>
        <a:p>
          <a:endParaRPr lang="en-US"/>
        </a:p>
      </dgm:t>
    </dgm:pt>
    <dgm:pt modelId="{50414136-2F08-41D5-A831-4541F6D53D19}" type="pres">
      <dgm:prSet presAssocID="{8FD1E7C2-FD1A-44C6-90AD-E6B51DED7FB1}" presName="linearFlow" presStyleCnt="0">
        <dgm:presLayoutVars>
          <dgm:dir/>
          <dgm:animLvl val="lvl"/>
          <dgm:resizeHandles val="exact"/>
        </dgm:presLayoutVars>
      </dgm:prSet>
      <dgm:spPr/>
      <dgm:t>
        <a:bodyPr/>
        <a:lstStyle/>
        <a:p>
          <a:endParaRPr lang="en-US"/>
        </a:p>
      </dgm:t>
    </dgm:pt>
    <dgm:pt modelId="{C1F61553-EE74-4446-9D8A-C9EB5A46D669}" type="pres">
      <dgm:prSet presAssocID="{3A1D47CF-B6B6-41BB-A395-7CA985B326B2}" presName="composite" presStyleCnt="0"/>
      <dgm:spPr/>
    </dgm:pt>
    <dgm:pt modelId="{416BD524-3C4B-428D-A346-DE4E21AE6A22}" type="pres">
      <dgm:prSet presAssocID="{3A1D47CF-B6B6-41BB-A395-7CA985B326B2}" presName="parentText" presStyleLbl="alignNode1" presStyleIdx="0" presStyleCnt="4">
        <dgm:presLayoutVars>
          <dgm:chMax val="1"/>
          <dgm:bulletEnabled val="1"/>
        </dgm:presLayoutVars>
      </dgm:prSet>
      <dgm:spPr/>
      <dgm:t>
        <a:bodyPr/>
        <a:lstStyle/>
        <a:p>
          <a:endParaRPr lang="en-US"/>
        </a:p>
      </dgm:t>
    </dgm:pt>
    <dgm:pt modelId="{DFF21238-1FBE-4168-AA4D-2ED15593FB3D}" type="pres">
      <dgm:prSet presAssocID="{3A1D47CF-B6B6-41BB-A395-7CA985B326B2}" presName="descendantText" presStyleLbl="alignAcc1" presStyleIdx="0" presStyleCnt="4">
        <dgm:presLayoutVars>
          <dgm:bulletEnabled val="1"/>
        </dgm:presLayoutVars>
      </dgm:prSet>
      <dgm:spPr/>
      <dgm:t>
        <a:bodyPr/>
        <a:lstStyle/>
        <a:p>
          <a:endParaRPr lang="en-US"/>
        </a:p>
      </dgm:t>
    </dgm:pt>
    <dgm:pt modelId="{B305FC11-58F0-4302-9BD5-5AE234AADC68}" type="pres">
      <dgm:prSet presAssocID="{3EF24860-933D-4CC7-8B6C-93233737F5D3}" presName="sp" presStyleCnt="0"/>
      <dgm:spPr/>
    </dgm:pt>
    <dgm:pt modelId="{B77BF75D-839A-46D1-A87C-F5D9A8FCFE55}" type="pres">
      <dgm:prSet presAssocID="{4405DE40-CD01-4AFE-8A76-6952A4BC8255}" presName="composite" presStyleCnt="0"/>
      <dgm:spPr/>
    </dgm:pt>
    <dgm:pt modelId="{BD0AB6B8-2319-4CBF-A371-A0C4EBC1F509}" type="pres">
      <dgm:prSet presAssocID="{4405DE40-CD01-4AFE-8A76-6952A4BC8255}" presName="parentText" presStyleLbl="alignNode1" presStyleIdx="1" presStyleCnt="4">
        <dgm:presLayoutVars>
          <dgm:chMax val="1"/>
          <dgm:bulletEnabled val="1"/>
        </dgm:presLayoutVars>
      </dgm:prSet>
      <dgm:spPr/>
      <dgm:t>
        <a:bodyPr/>
        <a:lstStyle/>
        <a:p>
          <a:endParaRPr lang="en-US"/>
        </a:p>
      </dgm:t>
    </dgm:pt>
    <dgm:pt modelId="{236A5C0A-E0ED-4BA0-A6A8-DBA132D979E2}" type="pres">
      <dgm:prSet presAssocID="{4405DE40-CD01-4AFE-8A76-6952A4BC8255}" presName="descendantText" presStyleLbl="alignAcc1" presStyleIdx="1" presStyleCnt="4">
        <dgm:presLayoutVars>
          <dgm:bulletEnabled val="1"/>
        </dgm:presLayoutVars>
      </dgm:prSet>
      <dgm:spPr/>
      <dgm:t>
        <a:bodyPr/>
        <a:lstStyle/>
        <a:p>
          <a:endParaRPr lang="en-US"/>
        </a:p>
      </dgm:t>
    </dgm:pt>
    <dgm:pt modelId="{FDAEB1F4-9279-42A4-9844-484E75B52057}" type="pres">
      <dgm:prSet presAssocID="{BAED1B34-42B2-4254-B432-663040E4E06E}" presName="sp" presStyleCnt="0"/>
      <dgm:spPr/>
    </dgm:pt>
    <dgm:pt modelId="{0F9CEE2F-B49D-4958-A166-A63EA0019CCD}" type="pres">
      <dgm:prSet presAssocID="{292A6252-EC96-4C72-9989-5547FF134A72}" presName="composite" presStyleCnt="0"/>
      <dgm:spPr/>
    </dgm:pt>
    <dgm:pt modelId="{FBF6800E-1D05-4AD1-9699-357E5875203B}" type="pres">
      <dgm:prSet presAssocID="{292A6252-EC96-4C72-9989-5547FF134A72}" presName="parentText" presStyleLbl="alignNode1" presStyleIdx="2" presStyleCnt="4">
        <dgm:presLayoutVars>
          <dgm:chMax val="1"/>
          <dgm:bulletEnabled val="1"/>
        </dgm:presLayoutVars>
      </dgm:prSet>
      <dgm:spPr/>
      <dgm:t>
        <a:bodyPr/>
        <a:lstStyle/>
        <a:p>
          <a:endParaRPr lang="en-US"/>
        </a:p>
      </dgm:t>
    </dgm:pt>
    <dgm:pt modelId="{E6F51051-6F77-4C33-A045-DD654DD48620}" type="pres">
      <dgm:prSet presAssocID="{292A6252-EC96-4C72-9989-5547FF134A72}" presName="descendantText" presStyleLbl="alignAcc1" presStyleIdx="2" presStyleCnt="4">
        <dgm:presLayoutVars>
          <dgm:bulletEnabled val="1"/>
        </dgm:presLayoutVars>
      </dgm:prSet>
      <dgm:spPr/>
      <dgm:t>
        <a:bodyPr/>
        <a:lstStyle/>
        <a:p>
          <a:endParaRPr lang="en-US"/>
        </a:p>
      </dgm:t>
    </dgm:pt>
    <dgm:pt modelId="{588453B6-4EAD-4859-B090-EF3E274A7D61}" type="pres">
      <dgm:prSet presAssocID="{B32C0702-FDE3-463A-9991-E07C84CA39CB}" presName="sp" presStyleCnt="0"/>
      <dgm:spPr/>
    </dgm:pt>
    <dgm:pt modelId="{7BEE22C8-3CD6-48CC-A94F-7D176BAFF037}" type="pres">
      <dgm:prSet presAssocID="{68E70D8E-76CB-4929-A848-C3851F99D303}" presName="composite" presStyleCnt="0"/>
      <dgm:spPr/>
    </dgm:pt>
    <dgm:pt modelId="{59AF8C8A-4375-430E-AA82-B5FCFBCDE581}" type="pres">
      <dgm:prSet presAssocID="{68E70D8E-76CB-4929-A848-C3851F99D303}" presName="parentText" presStyleLbl="alignNode1" presStyleIdx="3" presStyleCnt="4">
        <dgm:presLayoutVars>
          <dgm:chMax val="1"/>
          <dgm:bulletEnabled val="1"/>
        </dgm:presLayoutVars>
      </dgm:prSet>
      <dgm:spPr/>
      <dgm:t>
        <a:bodyPr/>
        <a:lstStyle/>
        <a:p>
          <a:endParaRPr lang="en-US"/>
        </a:p>
      </dgm:t>
    </dgm:pt>
    <dgm:pt modelId="{27149E58-7948-42A6-A139-96177DA91DB3}" type="pres">
      <dgm:prSet presAssocID="{68E70D8E-76CB-4929-A848-C3851F99D303}" presName="descendantText" presStyleLbl="alignAcc1" presStyleIdx="3" presStyleCnt="4">
        <dgm:presLayoutVars>
          <dgm:bulletEnabled val="1"/>
        </dgm:presLayoutVars>
      </dgm:prSet>
      <dgm:spPr/>
      <dgm:t>
        <a:bodyPr/>
        <a:lstStyle/>
        <a:p>
          <a:endParaRPr lang="en-US"/>
        </a:p>
      </dgm:t>
    </dgm:pt>
  </dgm:ptLst>
  <dgm:cxnLst>
    <dgm:cxn modelId="{70942A86-850C-4CF2-BEEA-87439EC3204B}" type="presOf" srcId="{8FD1E7C2-FD1A-44C6-90AD-E6B51DED7FB1}" destId="{50414136-2F08-41D5-A831-4541F6D53D19}" srcOrd="0" destOrd="0" presId="urn:microsoft.com/office/officeart/2005/8/layout/chevron2"/>
    <dgm:cxn modelId="{85A8B199-939D-476A-BA50-20DFF49229D6}" type="presOf" srcId="{11F1F8A9-C910-4B08-BB03-68172A562AD3}" destId="{E6F51051-6F77-4C33-A045-DD654DD48620}" srcOrd="0" destOrd="1" presId="urn:microsoft.com/office/officeart/2005/8/layout/chevron2"/>
    <dgm:cxn modelId="{4431A87D-4696-4EDC-A953-FFD36095FC8A}" type="presOf" srcId="{F41F1702-FE20-4585-A214-BB605D30D82E}" destId="{27149E58-7948-42A6-A139-96177DA91DB3}" srcOrd="0" destOrd="1" presId="urn:microsoft.com/office/officeart/2005/8/layout/chevron2"/>
    <dgm:cxn modelId="{8FE59B36-5B6B-4FBE-92A6-053873F3049C}" srcId="{68E70D8E-76CB-4929-A848-C3851F99D303}" destId="{E1A61E6B-0AE7-4DA2-96A8-EF4B3313FAF0}" srcOrd="0" destOrd="0" parTransId="{4A182674-2718-40F0-84C9-0A86B56FD445}" sibTransId="{8FAC0B86-FE23-488A-862A-2408215268F4}"/>
    <dgm:cxn modelId="{2E5882DC-3EBA-45E2-9124-AAAEA9607DAD}" srcId="{68E70D8E-76CB-4929-A848-C3851F99D303}" destId="{F41F1702-FE20-4585-A214-BB605D30D82E}" srcOrd="1" destOrd="0" parTransId="{C5323330-85DE-4913-9C60-B3E2749B2412}" sibTransId="{28E59792-11F3-4F49-83ED-5F027123D89E}"/>
    <dgm:cxn modelId="{0F4169FB-640F-4CC0-A271-4C37464C6311}" srcId="{292A6252-EC96-4C72-9989-5547FF134A72}" destId="{AA056DAB-42E3-4492-A3D8-F26F55B83C03}" srcOrd="0" destOrd="0" parTransId="{1B4318AF-2763-4535-AAF6-C737E7143C28}" sibTransId="{84F68CEC-1AC8-4DE8-A3F7-4B4B423116B8}"/>
    <dgm:cxn modelId="{F0558F41-8547-43C3-8C05-92ECC5143AB2}" srcId="{4405DE40-CD01-4AFE-8A76-6952A4BC8255}" destId="{3217B9A7-E3D2-4C75-A682-E5198DEFDBCA}" srcOrd="1" destOrd="0" parTransId="{E9C7D005-D93D-4345-91D0-F9F697F247A4}" sibTransId="{420B156D-0D6B-4499-8548-F3F4046F9A7D}"/>
    <dgm:cxn modelId="{9B7880D2-00EB-4587-B72F-63859D4DA236}" srcId="{8FD1E7C2-FD1A-44C6-90AD-E6B51DED7FB1}" destId="{68E70D8E-76CB-4929-A848-C3851F99D303}" srcOrd="3" destOrd="0" parTransId="{136CB55B-35A2-476F-A9A7-489C8DF42ED2}" sibTransId="{853DAD76-0800-48AB-8DC9-E2EE9227838A}"/>
    <dgm:cxn modelId="{444B46DB-908D-4FD6-93BD-9D22EFC157F6}" srcId="{8FD1E7C2-FD1A-44C6-90AD-E6B51DED7FB1}" destId="{3A1D47CF-B6B6-41BB-A395-7CA985B326B2}" srcOrd="0" destOrd="0" parTransId="{4322B2E4-8B9E-4AEA-9F00-6EA731073C4B}" sibTransId="{3EF24860-933D-4CC7-8B6C-93233737F5D3}"/>
    <dgm:cxn modelId="{5171EA2C-C235-4F6C-AFBA-BA57213DCC7D}" type="presOf" srcId="{78D730A7-2352-4AA1-A7D5-CA562502E436}" destId="{DFF21238-1FBE-4168-AA4D-2ED15593FB3D}" srcOrd="0" destOrd="1" presId="urn:microsoft.com/office/officeart/2005/8/layout/chevron2"/>
    <dgm:cxn modelId="{D87839A1-DE83-4FA7-A30D-54B4A3E65917}" srcId="{8FD1E7C2-FD1A-44C6-90AD-E6B51DED7FB1}" destId="{292A6252-EC96-4C72-9989-5547FF134A72}" srcOrd="2" destOrd="0" parTransId="{657CB223-E6D4-4B5C-91E2-C5B381BFF31D}" sibTransId="{B32C0702-FDE3-463A-9991-E07C84CA39CB}"/>
    <dgm:cxn modelId="{E8D6836F-B9D5-4456-B321-01D37776BB20}" type="presOf" srcId="{93FE3B2D-3215-4AE3-9F04-476CD2E35F27}" destId="{236A5C0A-E0ED-4BA0-A6A8-DBA132D979E2}" srcOrd="0" destOrd="0" presId="urn:microsoft.com/office/officeart/2005/8/layout/chevron2"/>
    <dgm:cxn modelId="{F334FE8A-F435-4BDE-921E-A7F69A6F09A5}" srcId="{4405DE40-CD01-4AFE-8A76-6952A4BC8255}" destId="{93FE3B2D-3215-4AE3-9F04-476CD2E35F27}" srcOrd="0" destOrd="0" parTransId="{BCB83016-CE2B-4B9F-A9B6-9F88CD080483}" sibTransId="{1D0BC72E-24BD-4393-BA14-38F9F9529600}"/>
    <dgm:cxn modelId="{BA8E0DBD-30EA-415B-8B7D-C44179217A3E}" type="presOf" srcId="{68E70D8E-76CB-4929-A848-C3851F99D303}" destId="{59AF8C8A-4375-430E-AA82-B5FCFBCDE581}" srcOrd="0" destOrd="0" presId="urn:microsoft.com/office/officeart/2005/8/layout/chevron2"/>
    <dgm:cxn modelId="{351AA555-703C-496A-BA1D-0CE0631A32EC}" type="presOf" srcId="{E1A61E6B-0AE7-4DA2-96A8-EF4B3313FAF0}" destId="{27149E58-7948-42A6-A139-96177DA91DB3}" srcOrd="0" destOrd="0" presId="urn:microsoft.com/office/officeart/2005/8/layout/chevron2"/>
    <dgm:cxn modelId="{235BD1FB-3CB7-4D69-8B2E-9D96803D8726}" srcId="{292A6252-EC96-4C72-9989-5547FF134A72}" destId="{11F1F8A9-C910-4B08-BB03-68172A562AD3}" srcOrd="1" destOrd="0" parTransId="{321588D6-A134-4C71-8528-D448035E779F}" sibTransId="{B43EC133-C8E5-43FC-A27E-531B4DEC0D09}"/>
    <dgm:cxn modelId="{8A7D95F0-9B28-40BA-AC3E-3A7A88D69088}" srcId="{3A1D47CF-B6B6-41BB-A395-7CA985B326B2}" destId="{78D730A7-2352-4AA1-A7D5-CA562502E436}" srcOrd="1" destOrd="0" parTransId="{5701B088-18B7-4297-AE5D-8A948F88EAED}" sibTransId="{53F6456D-4BFC-4609-BD26-4153F32CBA66}"/>
    <dgm:cxn modelId="{A04BBDA5-7667-4152-8FD3-32C0E39E3816}" type="presOf" srcId="{3A1D47CF-B6B6-41BB-A395-7CA985B326B2}" destId="{416BD524-3C4B-428D-A346-DE4E21AE6A22}" srcOrd="0" destOrd="0" presId="urn:microsoft.com/office/officeart/2005/8/layout/chevron2"/>
    <dgm:cxn modelId="{73CE05D5-2F40-465B-8A8A-61DDD057CFC4}" srcId="{8FD1E7C2-FD1A-44C6-90AD-E6B51DED7FB1}" destId="{4405DE40-CD01-4AFE-8A76-6952A4BC8255}" srcOrd="1" destOrd="0" parTransId="{8E316A8E-A899-4AE1-A1BA-67588F99AE38}" sibTransId="{BAED1B34-42B2-4254-B432-663040E4E06E}"/>
    <dgm:cxn modelId="{F6D54B1A-3095-4931-B565-48BCEE23CCDC}" type="presOf" srcId="{4405DE40-CD01-4AFE-8A76-6952A4BC8255}" destId="{BD0AB6B8-2319-4CBF-A371-A0C4EBC1F509}" srcOrd="0" destOrd="0" presId="urn:microsoft.com/office/officeart/2005/8/layout/chevron2"/>
    <dgm:cxn modelId="{BBC26BD7-6B8E-46B3-925D-6D3CC6FF2FCC}" type="presOf" srcId="{292A6252-EC96-4C72-9989-5547FF134A72}" destId="{FBF6800E-1D05-4AD1-9699-357E5875203B}" srcOrd="0" destOrd="0" presId="urn:microsoft.com/office/officeart/2005/8/layout/chevron2"/>
    <dgm:cxn modelId="{4FB155ED-FA7A-4328-9AD7-5BFCB7F8ED99}" type="presOf" srcId="{3217B9A7-E3D2-4C75-A682-E5198DEFDBCA}" destId="{236A5C0A-E0ED-4BA0-A6A8-DBA132D979E2}" srcOrd="0" destOrd="1" presId="urn:microsoft.com/office/officeart/2005/8/layout/chevron2"/>
    <dgm:cxn modelId="{B0343D8D-DD3A-4CDE-AB9B-8E100C69BA38}" srcId="{3A1D47CF-B6B6-41BB-A395-7CA985B326B2}" destId="{5B7D9975-17D3-4EE9-87B4-9CC240CFDFD1}" srcOrd="0" destOrd="0" parTransId="{4BCA2875-9234-485D-BACD-DF541C984560}" sibTransId="{5C229E95-A5E9-49BF-9394-62EEEED993EE}"/>
    <dgm:cxn modelId="{C35A95FF-1EE2-496C-854C-60CD26DBED67}" type="presOf" srcId="{AA056DAB-42E3-4492-A3D8-F26F55B83C03}" destId="{E6F51051-6F77-4C33-A045-DD654DD48620}" srcOrd="0" destOrd="0" presId="urn:microsoft.com/office/officeart/2005/8/layout/chevron2"/>
    <dgm:cxn modelId="{18EDDC96-432F-47C8-828E-525869EA3C71}" type="presOf" srcId="{5B7D9975-17D3-4EE9-87B4-9CC240CFDFD1}" destId="{DFF21238-1FBE-4168-AA4D-2ED15593FB3D}" srcOrd="0" destOrd="0" presId="urn:microsoft.com/office/officeart/2005/8/layout/chevron2"/>
    <dgm:cxn modelId="{53F4E9B8-B40F-4ADD-8A46-4B704CF78D06}" type="presParOf" srcId="{50414136-2F08-41D5-A831-4541F6D53D19}" destId="{C1F61553-EE74-4446-9D8A-C9EB5A46D669}" srcOrd="0" destOrd="0" presId="urn:microsoft.com/office/officeart/2005/8/layout/chevron2"/>
    <dgm:cxn modelId="{F89B12F7-7881-48B2-BBCD-971DDEFADD50}" type="presParOf" srcId="{C1F61553-EE74-4446-9D8A-C9EB5A46D669}" destId="{416BD524-3C4B-428D-A346-DE4E21AE6A22}" srcOrd="0" destOrd="0" presId="urn:microsoft.com/office/officeart/2005/8/layout/chevron2"/>
    <dgm:cxn modelId="{42C21C99-01A9-4E31-A763-DC78E902F51B}" type="presParOf" srcId="{C1F61553-EE74-4446-9D8A-C9EB5A46D669}" destId="{DFF21238-1FBE-4168-AA4D-2ED15593FB3D}" srcOrd="1" destOrd="0" presId="urn:microsoft.com/office/officeart/2005/8/layout/chevron2"/>
    <dgm:cxn modelId="{4DBC31CE-73CC-4C17-9381-203436F32569}" type="presParOf" srcId="{50414136-2F08-41D5-A831-4541F6D53D19}" destId="{B305FC11-58F0-4302-9BD5-5AE234AADC68}" srcOrd="1" destOrd="0" presId="urn:microsoft.com/office/officeart/2005/8/layout/chevron2"/>
    <dgm:cxn modelId="{2A98703D-37E1-4C0F-827F-76E0F523AE3A}" type="presParOf" srcId="{50414136-2F08-41D5-A831-4541F6D53D19}" destId="{B77BF75D-839A-46D1-A87C-F5D9A8FCFE55}" srcOrd="2" destOrd="0" presId="urn:microsoft.com/office/officeart/2005/8/layout/chevron2"/>
    <dgm:cxn modelId="{F149C29B-EEF5-40AD-8D99-B29872D929B7}" type="presParOf" srcId="{B77BF75D-839A-46D1-A87C-F5D9A8FCFE55}" destId="{BD0AB6B8-2319-4CBF-A371-A0C4EBC1F509}" srcOrd="0" destOrd="0" presId="urn:microsoft.com/office/officeart/2005/8/layout/chevron2"/>
    <dgm:cxn modelId="{2EF568C2-272E-4C37-A406-D61C3D275891}" type="presParOf" srcId="{B77BF75D-839A-46D1-A87C-F5D9A8FCFE55}" destId="{236A5C0A-E0ED-4BA0-A6A8-DBA132D979E2}" srcOrd="1" destOrd="0" presId="urn:microsoft.com/office/officeart/2005/8/layout/chevron2"/>
    <dgm:cxn modelId="{DE1ADE4B-DEE7-45BE-9744-E4D1F43F7B3D}" type="presParOf" srcId="{50414136-2F08-41D5-A831-4541F6D53D19}" destId="{FDAEB1F4-9279-42A4-9844-484E75B52057}" srcOrd="3" destOrd="0" presId="urn:microsoft.com/office/officeart/2005/8/layout/chevron2"/>
    <dgm:cxn modelId="{0A72E569-E423-46A4-AC83-25F53A32CFDC}" type="presParOf" srcId="{50414136-2F08-41D5-A831-4541F6D53D19}" destId="{0F9CEE2F-B49D-4958-A166-A63EA0019CCD}" srcOrd="4" destOrd="0" presId="urn:microsoft.com/office/officeart/2005/8/layout/chevron2"/>
    <dgm:cxn modelId="{755E8C53-0426-43CA-9B06-685849241B53}" type="presParOf" srcId="{0F9CEE2F-B49D-4958-A166-A63EA0019CCD}" destId="{FBF6800E-1D05-4AD1-9699-357E5875203B}" srcOrd="0" destOrd="0" presId="urn:microsoft.com/office/officeart/2005/8/layout/chevron2"/>
    <dgm:cxn modelId="{8AECCDE4-82E2-48C8-970B-674E0C0F1F9A}" type="presParOf" srcId="{0F9CEE2F-B49D-4958-A166-A63EA0019CCD}" destId="{E6F51051-6F77-4C33-A045-DD654DD48620}" srcOrd="1" destOrd="0" presId="urn:microsoft.com/office/officeart/2005/8/layout/chevron2"/>
    <dgm:cxn modelId="{3134128A-E264-4BE9-AF30-5EE2FF66C580}" type="presParOf" srcId="{50414136-2F08-41D5-A831-4541F6D53D19}" destId="{588453B6-4EAD-4859-B090-EF3E274A7D61}" srcOrd="5" destOrd="0" presId="urn:microsoft.com/office/officeart/2005/8/layout/chevron2"/>
    <dgm:cxn modelId="{8F4DD6E2-AA71-48DA-ABE0-35722A8A28CC}" type="presParOf" srcId="{50414136-2F08-41D5-A831-4541F6D53D19}" destId="{7BEE22C8-3CD6-48CC-A94F-7D176BAFF037}" srcOrd="6" destOrd="0" presId="urn:microsoft.com/office/officeart/2005/8/layout/chevron2"/>
    <dgm:cxn modelId="{CE32B07E-1374-4B9C-BB36-CD424DBFE221}" type="presParOf" srcId="{7BEE22C8-3CD6-48CC-A94F-7D176BAFF037}" destId="{59AF8C8A-4375-430E-AA82-B5FCFBCDE581}" srcOrd="0" destOrd="0" presId="urn:microsoft.com/office/officeart/2005/8/layout/chevron2"/>
    <dgm:cxn modelId="{A6BF0049-3F81-4D58-BEC0-378DFFBA0946}" type="presParOf" srcId="{7BEE22C8-3CD6-48CC-A94F-7D176BAFF037}" destId="{27149E58-7948-42A6-A139-96177DA91DB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31620A-AFB7-4F83-B2B6-A1FC17AF2899}"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en-US"/>
        </a:p>
      </dgm:t>
    </dgm:pt>
    <dgm:pt modelId="{3F8C5893-77E0-4F97-8A09-56E260E35876}">
      <dgm:prSet phldrT="[Text]" custT="1"/>
      <dgm:spPr/>
      <dgm:t>
        <a:bodyPr/>
        <a:lstStyle/>
        <a:p>
          <a:r>
            <a:rPr lang="en-US" sz="1100" b="1" dirty="0" err="1" smtClean="0">
              <a:latin typeface="Courier New" pitchFamily="49" charset="0"/>
              <a:cs typeface="Courier New" pitchFamily="49" charset="0"/>
            </a:rPr>
            <a:t>System.Collections</a:t>
          </a:r>
          <a:endParaRPr lang="en-US" sz="1100" dirty="0">
            <a:latin typeface="Courier New" pitchFamily="49" charset="0"/>
            <a:cs typeface="Courier New" pitchFamily="49" charset="0"/>
          </a:endParaRPr>
        </a:p>
      </dgm:t>
    </dgm:pt>
    <dgm:pt modelId="{CFA074B2-4C11-42A9-9696-803050117215}" type="parTrans" cxnId="{2C2EF7FA-1E91-410C-84FD-9E376686FE6E}">
      <dgm:prSet/>
      <dgm:spPr/>
      <dgm:t>
        <a:bodyPr/>
        <a:lstStyle/>
        <a:p>
          <a:endParaRPr lang="en-US"/>
        </a:p>
      </dgm:t>
    </dgm:pt>
    <dgm:pt modelId="{9EC7ABBA-85FB-4F39-BDD7-6FCB52211BFE}" type="sibTrans" cxnId="{2C2EF7FA-1E91-410C-84FD-9E376686FE6E}">
      <dgm:prSet/>
      <dgm:spPr/>
      <dgm:t>
        <a:bodyPr/>
        <a:lstStyle/>
        <a:p>
          <a:endParaRPr lang="en-US"/>
        </a:p>
      </dgm:t>
    </dgm:pt>
    <dgm:pt modelId="{DF033EC9-F2F2-48EF-9771-847E0F6CED93}">
      <dgm:prSet phldrT="[Text]" custT="1"/>
      <dgm:spPr/>
      <dgm:t>
        <a:bodyPr/>
        <a:lstStyle/>
        <a:p>
          <a:r>
            <a:rPr lang="en-US" sz="1000" dirty="0" smtClean="0"/>
            <a:t>The </a:t>
          </a:r>
          <a:r>
            <a:rPr lang="en-US" sz="1000" dirty="0" err="1" smtClean="0">
              <a:latin typeface="Courier New" pitchFamily="49" charset="0"/>
              <a:cs typeface="Courier New" pitchFamily="49" charset="0"/>
            </a:rPr>
            <a:t>System.Collections</a:t>
          </a:r>
          <a:r>
            <a:rPr lang="en-US" sz="1000" dirty="0" smtClean="0"/>
            <a:t> namespace contains classes and interfaces that define complex data structures such as lists, queues, bit arrays, hash tables, and dictionaries.</a:t>
          </a:r>
          <a:endParaRPr lang="en-US" sz="1000" dirty="0"/>
        </a:p>
      </dgm:t>
    </dgm:pt>
    <dgm:pt modelId="{4CAA9BBE-0C2C-47C5-B8D6-C9855F38408E}" type="parTrans" cxnId="{E6C74723-F594-4135-9BF7-BDB75E3D6076}">
      <dgm:prSet/>
      <dgm:spPr/>
      <dgm:t>
        <a:bodyPr/>
        <a:lstStyle/>
        <a:p>
          <a:endParaRPr lang="en-US"/>
        </a:p>
      </dgm:t>
    </dgm:pt>
    <dgm:pt modelId="{C541E825-DAC9-4F6E-892E-FEA7FCD1D1BF}" type="sibTrans" cxnId="{E6C74723-F594-4135-9BF7-BDB75E3D6076}">
      <dgm:prSet/>
      <dgm:spPr/>
      <dgm:t>
        <a:bodyPr/>
        <a:lstStyle/>
        <a:p>
          <a:endParaRPr lang="en-US"/>
        </a:p>
      </dgm:t>
    </dgm:pt>
    <dgm:pt modelId="{B7B9D196-3E27-4E55-8812-D1192187768B}">
      <dgm:prSet phldrT="[Text]" custT="1"/>
      <dgm:spPr/>
      <dgm:t>
        <a:bodyPr/>
        <a:lstStyle/>
        <a:p>
          <a:r>
            <a:rPr lang="en-US" sz="1100" b="1" dirty="0" err="1" smtClean="0">
              <a:latin typeface="Courier New" pitchFamily="49" charset="0"/>
              <a:cs typeface="Courier New" pitchFamily="49" charset="0"/>
            </a:rPr>
            <a:t>System.Data</a:t>
          </a:r>
          <a:endParaRPr lang="en-US" sz="1100" dirty="0">
            <a:latin typeface="Courier New" pitchFamily="49" charset="0"/>
            <a:cs typeface="Courier New" pitchFamily="49" charset="0"/>
          </a:endParaRPr>
        </a:p>
      </dgm:t>
    </dgm:pt>
    <dgm:pt modelId="{5CFCF415-4481-4787-B900-F791C24F67CA}" type="parTrans" cxnId="{D334322C-AD18-4FE8-8A95-35DA23F314F3}">
      <dgm:prSet/>
      <dgm:spPr/>
      <dgm:t>
        <a:bodyPr/>
        <a:lstStyle/>
        <a:p>
          <a:endParaRPr lang="en-US"/>
        </a:p>
      </dgm:t>
    </dgm:pt>
    <dgm:pt modelId="{863C753A-F3AF-4D3A-9895-85C249DCC733}" type="sibTrans" cxnId="{D334322C-AD18-4FE8-8A95-35DA23F314F3}">
      <dgm:prSet/>
      <dgm:spPr/>
      <dgm:t>
        <a:bodyPr/>
        <a:lstStyle/>
        <a:p>
          <a:endParaRPr lang="en-US"/>
        </a:p>
      </dgm:t>
    </dgm:pt>
    <dgm:pt modelId="{5E125189-5741-4432-9EF8-325C9626BC2C}">
      <dgm:prSet phldrT="[Text]" custT="1"/>
      <dgm:spPr/>
      <dgm:t>
        <a:bodyPr/>
        <a:lstStyle/>
        <a:p>
          <a:r>
            <a:rPr lang="en-US" sz="1000" dirty="0" smtClean="0"/>
            <a:t>The </a:t>
          </a:r>
          <a:r>
            <a:rPr lang="en-US" sz="1000" dirty="0" err="1" smtClean="0">
              <a:latin typeface="Courier New" pitchFamily="49" charset="0"/>
              <a:cs typeface="Courier New" pitchFamily="49" charset="0"/>
            </a:rPr>
            <a:t>System.Data</a:t>
          </a:r>
          <a:r>
            <a:rPr lang="en-US" sz="1000" dirty="0" smtClean="0"/>
            <a:t> namespace contains classes that make up the ADO.NET architecture.</a:t>
          </a:r>
          <a:endParaRPr lang="en-US" sz="1000" dirty="0"/>
        </a:p>
      </dgm:t>
    </dgm:pt>
    <dgm:pt modelId="{4A7748CF-EABD-4A99-A9FA-AA315B2249E3}" type="parTrans" cxnId="{3310F67B-3B9E-4499-98A8-0F97501AD859}">
      <dgm:prSet/>
      <dgm:spPr/>
      <dgm:t>
        <a:bodyPr/>
        <a:lstStyle/>
        <a:p>
          <a:endParaRPr lang="en-US"/>
        </a:p>
      </dgm:t>
    </dgm:pt>
    <dgm:pt modelId="{0D0BA9DE-D7FA-49BB-B506-20DBB124C7CA}" type="sibTrans" cxnId="{3310F67B-3B9E-4499-98A8-0F97501AD859}">
      <dgm:prSet/>
      <dgm:spPr/>
      <dgm:t>
        <a:bodyPr/>
        <a:lstStyle/>
        <a:p>
          <a:endParaRPr lang="en-US"/>
        </a:p>
      </dgm:t>
    </dgm:pt>
    <dgm:pt modelId="{635066E8-F1A3-43CC-9E39-86FC5FAC18E6}">
      <dgm:prSet phldrT="[Text]" custT="1"/>
      <dgm:spPr/>
      <dgm:t>
        <a:bodyPr/>
        <a:lstStyle/>
        <a:p>
          <a:r>
            <a:rPr lang="en-US" sz="1100" b="1" dirty="0" err="1" smtClean="0">
              <a:latin typeface="Courier New" pitchFamily="49" charset="0"/>
              <a:cs typeface="Courier New" pitchFamily="49" charset="0"/>
            </a:rPr>
            <a:t>System.Diagnostics</a:t>
          </a:r>
          <a:endParaRPr lang="en-US" sz="1100" dirty="0">
            <a:latin typeface="Courier New" pitchFamily="49" charset="0"/>
            <a:cs typeface="Courier New" pitchFamily="49" charset="0"/>
          </a:endParaRPr>
        </a:p>
      </dgm:t>
    </dgm:pt>
    <dgm:pt modelId="{8B6C34F9-7241-4AE2-9A8A-BFA0A7F1D208}" type="parTrans" cxnId="{1DD8D3AC-C5F6-4612-818A-432012F9B5D3}">
      <dgm:prSet/>
      <dgm:spPr/>
      <dgm:t>
        <a:bodyPr/>
        <a:lstStyle/>
        <a:p>
          <a:endParaRPr lang="en-US"/>
        </a:p>
      </dgm:t>
    </dgm:pt>
    <dgm:pt modelId="{EF7516F9-47D8-4839-9A0A-A70BC305FAF8}" type="sibTrans" cxnId="{1DD8D3AC-C5F6-4612-818A-432012F9B5D3}">
      <dgm:prSet/>
      <dgm:spPr/>
      <dgm:t>
        <a:bodyPr/>
        <a:lstStyle/>
        <a:p>
          <a:endParaRPr lang="en-US"/>
        </a:p>
      </dgm:t>
    </dgm:pt>
    <dgm:pt modelId="{161B3C00-AB57-42C4-B470-D0893202FB4A}">
      <dgm:prSet phldrT="[Text]" custT="1"/>
      <dgm:spPr/>
      <dgm:t>
        <a:bodyPr/>
        <a:lstStyle/>
        <a:p>
          <a:r>
            <a:rPr lang="en-US" sz="1000" dirty="0" smtClean="0">
              <a:latin typeface="Calibri" panose="020F0502020204030204" pitchFamily="34" charset="0"/>
              <a:cs typeface="Courier New" pitchFamily="49" charset="0"/>
            </a:rPr>
            <a:t>The </a:t>
          </a:r>
          <a:r>
            <a:rPr lang="en-US" sz="1000" dirty="0" err="1" smtClean="0">
              <a:latin typeface="Courier New" pitchFamily="49" charset="0"/>
              <a:cs typeface="Courier New" pitchFamily="49" charset="0"/>
            </a:rPr>
            <a:t>System.Diagnostics</a:t>
          </a:r>
          <a:r>
            <a:rPr lang="en-US" sz="1000" dirty="0" smtClean="0">
              <a:latin typeface="Courier New" pitchFamily="49" charset="0"/>
              <a:cs typeface="Courier New" pitchFamily="49" charset="0"/>
            </a:rPr>
            <a:t> </a:t>
          </a:r>
          <a:r>
            <a:rPr lang="en-US" sz="1000" dirty="0" smtClean="0"/>
            <a:t>namespace</a:t>
          </a:r>
          <a:r>
            <a:rPr lang="en-US" sz="1000" dirty="0" smtClean="0">
              <a:latin typeface="Courier New" pitchFamily="49" charset="0"/>
              <a:cs typeface="Courier New" pitchFamily="49" charset="0"/>
            </a:rPr>
            <a:t> </a:t>
          </a:r>
          <a:r>
            <a:rPr lang="en-US" sz="1000" dirty="0" smtClean="0"/>
            <a:t>contains classes that are used to interact with the system processes. </a:t>
          </a:r>
          <a:endParaRPr lang="en-US" sz="1000" dirty="0"/>
        </a:p>
      </dgm:t>
    </dgm:pt>
    <dgm:pt modelId="{1BC00E68-4FCA-4E31-BCA8-FF77E32B17D0}" type="parTrans" cxnId="{7FC8B58E-907E-4E0C-89F3-C7039676E7DB}">
      <dgm:prSet/>
      <dgm:spPr/>
      <dgm:t>
        <a:bodyPr/>
        <a:lstStyle/>
        <a:p>
          <a:endParaRPr lang="en-US"/>
        </a:p>
      </dgm:t>
    </dgm:pt>
    <dgm:pt modelId="{19ED61AA-BE47-42A9-8766-A730F5AF1401}" type="sibTrans" cxnId="{7FC8B58E-907E-4E0C-89F3-C7039676E7DB}">
      <dgm:prSet/>
      <dgm:spPr/>
      <dgm:t>
        <a:bodyPr/>
        <a:lstStyle/>
        <a:p>
          <a:endParaRPr lang="en-US"/>
        </a:p>
      </dgm:t>
    </dgm:pt>
    <dgm:pt modelId="{C115A873-E459-4DC4-8CF7-025931DFAD67}">
      <dgm:prSet phldrT="[Text]" custT="1"/>
      <dgm:spPr/>
      <dgm:t>
        <a:bodyPr/>
        <a:lstStyle/>
        <a:p>
          <a:r>
            <a:rPr lang="en-US" sz="1100" b="1" dirty="0" smtClean="0">
              <a:latin typeface="Courier New" pitchFamily="49" charset="0"/>
              <a:cs typeface="Courier New" pitchFamily="49" charset="0"/>
            </a:rPr>
            <a:t>System.IO</a:t>
          </a:r>
          <a:endParaRPr lang="en-US" sz="1100" dirty="0">
            <a:latin typeface="Courier New" pitchFamily="49" charset="0"/>
            <a:cs typeface="Courier New" pitchFamily="49" charset="0"/>
          </a:endParaRPr>
        </a:p>
      </dgm:t>
    </dgm:pt>
    <dgm:pt modelId="{D775E310-60B9-4CDF-85CC-49DABB2A58F4}" type="parTrans" cxnId="{D071C0C4-D64A-491C-8045-C18BB3CBC7F4}">
      <dgm:prSet/>
      <dgm:spPr/>
      <dgm:t>
        <a:bodyPr/>
        <a:lstStyle/>
        <a:p>
          <a:endParaRPr lang="en-US"/>
        </a:p>
      </dgm:t>
    </dgm:pt>
    <dgm:pt modelId="{7D0DF3D4-2F9B-4F3D-A8DB-E77E7964EBF9}" type="sibTrans" cxnId="{D071C0C4-D64A-491C-8045-C18BB3CBC7F4}">
      <dgm:prSet/>
      <dgm:spPr/>
      <dgm:t>
        <a:bodyPr/>
        <a:lstStyle/>
        <a:p>
          <a:endParaRPr lang="en-US"/>
        </a:p>
      </dgm:t>
    </dgm:pt>
    <dgm:pt modelId="{A59C33A1-549B-4BED-BAE5-A0796D1CADD1}">
      <dgm:prSet phldrT="[Text]" custT="1"/>
      <dgm:spPr/>
      <dgm:t>
        <a:bodyPr/>
        <a:lstStyle/>
        <a:p>
          <a:r>
            <a:rPr lang="en-US" sz="1000" dirty="0" smtClean="0"/>
            <a:t>The </a:t>
          </a:r>
          <a:r>
            <a:rPr lang="en-US" sz="1000" dirty="0" smtClean="0">
              <a:latin typeface="Courier New" pitchFamily="49" charset="0"/>
              <a:cs typeface="Courier New" pitchFamily="49" charset="0"/>
            </a:rPr>
            <a:t>System.IO </a:t>
          </a:r>
          <a:r>
            <a:rPr lang="en-US" sz="1000" dirty="0" smtClean="0"/>
            <a:t>namespace contains classes that enable you to read from and write to data streams and files.</a:t>
          </a:r>
          <a:endParaRPr lang="en-US" sz="1000" dirty="0"/>
        </a:p>
      </dgm:t>
    </dgm:pt>
    <dgm:pt modelId="{3E018B80-34E2-4F7D-9721-37BA0065551A}" type="parTrans" cxnId="{66C708D4-16EF-4A26-AE57-4E311DB100EC}">
      <dgm:prSet/>
      <dgm:spPr/>
      <dgm:t>
        <a:bodyPr/>
        <a:lstStyle/>
        <a:p>
          <a:endParaRPr lang="en-US"/>
        </a:p>
      </dgm:t>
    </dgm:pt>
    <dgm:pt modelId="{2E17623D-5F50-4EA0-B1FA-3E15A553120E}" type="sibTrans" cxnId="{66C708D4-16EF-4A26-AE57-4E311DB100EC}">
      <dgm:prSet/>
      <dgm:spPr/>
      <dgm:t>
        <a:bodyPr/>
        <a:lstStyle/>
        <a:p>
          <a:endParaRPr lang="en-US"/>
        </a:p>
      </dgm:t>
    </dgm:pt>
    <dgm:pt modelId="{399D3513-0467-412D-8F5F-3A92D6FD3A90}">
      <dgm:prSet phldrT="[Text]" custT="1"/>
      <dgm:spPr/>
      <dgm:t>
        <a:bodyPr/>
        <a:lstStyle/>
        <a:p>
          <a:r>
            <a:rPr lang="en-US" sz="1100" b="1" dirty="0" err="1" smtClean="0">
              <a:latin typeface="Courier New" pitchFamily="49" charset="0"/>
              <a:cs typeface="Courier New" pitchFamily="49" charset="0"/>
            </a:rPr>
            <a:t>System.Net</a:t>
          </a:r>
          <a:endParaRPr lang="en-US" sz="1100" dirty="0">
            <a:latin typeface="Courier New" pitchFamily="49" charset="0"/>
            <a:cs typeface="Courier New" pitchFamily="49" charset="0"/>
          </a:endParaRPr>
        </a:p>
      </dgm:t>
    </dgm:pt>
    <dgm:pt modelId="{2B4B3521-2D84-4678-967E-1CECCC93C9F6}" type="parTrans" cxnId="{58370990-0AC8-45BB-A191-B3D825A1A32D}">
      <dgm:prSet/>
      <dgm:spPr/>
      <dgm:t>
        <a:bodyPr/>
        <a:lstStyle/>
        <a:p>
          <a:endParaRPr lang="en-US"/>
        </a:p>
      </dgm:t>
    </dgm:pt>
    <dgm:pt modelId="{90B6565E-4226-41B4-A263-F38D973DA16B}" type="sibTrans" cxnId="{58370990-0AC8-45BB-A191-B3D825A1A32D}">
      <dgm:prSet/>
      <dgm:spPr/>
      <dgm:t>
        <a:bodyPr/>
        <a:lstStyle/>
        <a:p>
          <a:endParaRPr lang="en-US"/>
        </a:p>
      </dgm:t>
    </dgm:pt>
    <dgm:pt modelId="{73E30857-05F6-4578-A009-A1D206F0A91A}">
      <dgm:prSet phldrT="[Text]" custT="1"/>
      <dgm:spPr/>
      <dgm:t>
        <a:bodyPr/>
        <a:lstStyle/>
        <a:p>
          <a:r>
            <a:rPr lang="en-US" sz="1000" dirty="0" smtClean="0"/>
            <a:t>The </a:t>
          </a:r>
          <a:r>
            <a:rPr lang="en-US" sz="1000" dirty="0" err="1" smtClean="0">
              <a:latin typeface="Courier New" pitchFamily="49" charset="0"/>
              <a:cs typeface="Courier New" pitchFamily="49" charset="0"/>
            </a:rPr>
            <a:t>System.Net</a:t>
          </a:r>
          <a:r>
            <a:rPr lang="en-US" sz="1000" dirty="0" smtClean="0">
              <a:latin typeface="Courier New" pitchFamily="49" charset="0"/>
              <a:cs typeface="Courier New" pitchFamily="49" charset="0"/>
            </a:rPr>
            <a:t> </a:t>
          </a:r>
          <a:r>
            <a:rPr lang="en-US" sz="1000" dirty="0" smtClean="0"/>
            <a:t>namespace contains classes that allow you to create Web-based applications.</a:t>
          </a:r>
          <a:endParaRPr lang="en-US" sz="1000" dirty="0"/>
        </a:p>
      </dgm:t>
    </dgm:pt>
    <dgm:pt modelId="{EE9E35BC-FAC9-4E65-A09A-55D92975338B}" type="parTrans" cxnId="{5286B4CF-7B28-46E6-BBDF-BAD3318DF6AC}">
      <dgm:prSet/>
      <dgm:spPr/>
      <dgm:t>
        <a:bodyPr/>
        <a:lstStyle/>
        <a:p>
          <a:endParaRPr lang="en-US"/>
        </a:p>
      </dgm:t>
    </dgm:pt>
    <dgm:pt modelId="{79D47EFC-1E83-49FC-8AEB-66F7437B9AB6}" type="sibTrans" cxnId="{5286B4CF-7B28-46E6-BBDF-BAD3318DF6AC}">
      <dgm:prSet/>
      <dgm:spPr/>
      <dgm:t>
        <a:bodyPr/>
        <a:lstStyle/>
        <a:p>
          <a:endParaRPr lang="en-US"/>
        </a:p>
      </dgm:t>
    </dgm:pt>
    <dgm:pt modelId="{A5906235-3C5C-4853-9D67-6562FBBADB46}">
      <dgm:prSet phldrT="[Text]" custT="1"/>
      <dgm:spPr/>
      <dgm:t>
        <a:bodyPr/>
        <a:lstStyle/>
        <a:p>
          <a:r>
            <a:rPr lang="en-US" sz="1100" b="1" dirty="0" err="1" smtClean="0">
              <a:latin typeface="Courier New" pitchFamily="49" charset="0"/>
              <a:cs typeface="Courier New" pitchFamily="49" charset="0"/>
            </a:rPr>
            <a:t>System.Web</a:t>
          </a:r>
          <a:endParaRPr lang="en-US" sz="1100" dirty="0">
            <a:latin typeface="Courier New" pitchFamily="49" charset="0"/>
            <a:cs typeface="Courier New" pitchFamily="49" charset="0"/>
          </a:endParaRPr>
        </a:p>
      </dgm:t>
    </dgm:pt>
    <dgm:pt modelId="{2A09BCEB-2AEC-4A81-B135-F26169170628}" type="parTrans" cxnId="{89FC8E8E-DC95-40B3-8424-C1C448363E05}">
      <dgm:prSet/>
      <dgm:spPr/>
      <dgm:t>
        <a:bodyPr/>
        <a:lstStyle/>
        <a:p>
          <a:endParaRPr lang="en-US"/>
        </a:p>
      </dgm:t>
    </dgm:pt>
    <dgm:pt modelId="{5060C06C-EFDF-433D-A536-88A3F793BB3C}" type="sibTrans" cxnId="{89FC8E8E-DC95-40B3-8424-C1C448363E05}">
      <dgm:prSet/>
      <dgm:spPr/>
      <dgm:t>
        <a:bodyPr/>
        <a:lstStyle/>
        <a:p>
          <a:endParaRPr lang="en-US"/>
        </a:p>
      </dgm:t>
    </dgm:pt>
    <dgm:pt modelId="{20D93D32-AD50-43FA-BFE2-084862686F61}">
      <dgm:prSet phldrT="[Text]" custT="1"/>
      <dgm:spPr/>
      <dgm:t>
        <a:bodyPr/>
        <a:lstStyle/>
        <a:p>
          <a:r>
            <a:rPr lang="en-US" sz="1000" dirty="0" smtClean="0"/>
            <a:t>The </a:t>
          </a:r>
          <a:r>
            <a:rPr lang="en-US" sz="1000" dirty="0" err="1" smtClean="0">
              <a:latin typeface="Courier New" pitchFamily="49" charset="0"/>
              <a:cs typeface="Courier New" pitchFamily="49" charset="0"/>
            </a:rPr>
            <a:t>System.Web</a:t>
          </a:r>
          <a:r>
            <a:rPr lang="en-US" sz="1000" dirty="0" smtClean="0"/>
            <a:t> namespace provides classes and interfaces that allow communication between the browser and the server.</a:t>
          </a:r>
          <a:endParaRPr lang="en-US" sz="1000" dirty="0"/>
        </a:p>
      </dgm:t>
    </dgm:pt>
    <dgm:pt modelId="{A72103BF-B22F-4844-BFCE-1D534A011F9B}" type="parTrans" cxnId="{5CEAC76B-22CC-438F-B1CA-36F86A1ED4D5}">
      <dgm:prSet/>
      <dgm:spPr/>
      <dgm:t>
        <a:bodyPr/>
        <a:lstStyle/>
        <a:p>
          <a:endParaRPr lang="en-US"/>
        </a:p>
      </dgm:t>
    </dgm:pt>
    <dgm:pt modelId="{A3B16E9B-5BA1-4667-A7A0-00E33EA9175E}" type="sibTrans" cxnId="{5CEAC76B-22CC-438F-B1CA-36F86A1ED4D5}">
      <dgm:prSet/>
      <dgm:spPr/>
      <dgm:t>
        <a:bodyPr/>
        <a:lstStyle/>
        <a:p>
          <a:endParaRPr lang="en-US"/>
        </a:p>
      </dgm:t>
    </dgm:pt>
    <dgm:pt modelId="{995AA8CE-10E8-4F28-BA08-D012C866C6ED}">
      <dgm:prSet custT="1"/>
      <dgm:spPr/>
      <dgm:t>
        <a:bodyPr/>
        <a:lstStyle/>
        <a:p>
          <a:r>
            <a:rPr lang="en-US" sz="1000" dirty="0" smtClean="0"/>
            <a:t>The ADO.NET architecture allows you to build components that can be used to insert, modify, and delete data from multiple data sources.</a:t>
          </a:r>
          <a:endParaRPr lang="en-GB" sz="1000" dirty="0"/>
        </a:p>
      </dgm:t>
    </dgm:pt>
    <dgm:pt modelId="{6653BAC7-7EDF-4075-9C47-E08B22F5D25C}" type="parTrans" cxnId="{7E73368F-B848-4E07-8F1E-E46BD0F44278}">
      <dgm:prSet/>
      <dgm:spPr/>
      <dgm:t>
        <a:bodyPr/>
        <a:lstStyle/>
        <a:p>
          <a:endParaRPr lang="en-US"/>
        </a:p>
      </dgm:t>
    </dgm:pt>
    <dgm:pt modelId="{CE64B052-EE90-43AC-80D9-B17D7FD290B4}" type="sibTrans" cxnId="{7E73368F-B848-4E07-8F1E-E46BD0F44278}">
      <dgm:prSet/>
      <dgm:spPr/>
      <dgm:t>
        <a:bodyPr/>
        <a:lstStyle/>
        <a:p>
          <a:endParaRPr lang="en-US"/>
        </a:p>
      </dgm:t>
    </dgm:pt>
    <dgm:pt modelId="{1FE89DA8-352F-4D49-818D-8BE65BE3F4FE}">
      <dgm:prSet phldrT="[Text]" custT="1"/>
      <dgm:spPr/>
      <dgm:t>
        <a:bodyPr/>
        <a:lstStyle/>
        <a:p>
          <a:r>
            <a:rPr lang="en-US" sz="1000" dirty="0" smtClean="0"/>
            <a:t>This namespace also provides classes that are used to debug applications and trace the execution of the code.</a:t>
          </a:r>
          <a:endParaRPr lang="en-US" sz="1000" dirty="0"/>
        </a:p>
      </dgm:t>
    </dgm:pt>
    <dgm:pt modelId="{72A38BC5-644A-4AC7-BC97-D1A63BC3CF7D}" type="parTrans" cxnId="{076A6926-A9F2-4D85-B930-76F54F8E5027}">
      <dgm:prSet/>
      <dgm:spPr/>
      <dgm:t>
        <a:bodyPr/>
        <a:lstStyle/>
        <a:p>
          <a:endParaRPr lang="en-US"/>
        </a:p>
      </dgm:t>
    </dgm:pt>
    <dgm:pt modelId="{67742253-9F3D-4ADF-AA65-00A5B12FAE5E}" type="sibTrans" cxnId="{076A6926-A9F2-4D85-B930-76F54F8E5027}">
      <dgm:prSet/>
      <dgm:spPr/>
      <dgm:t>
        <a:bodyPr/>
        <a:lstStyle/>
        <a:p>
          <a:endParaRPr lang="en-US"/>
        </a:p>
      </dgm:t>
    </dgm:pt>
    <dgm:pt modelId="{ECE13F6E-4CBE-46B3-9F79-BA7E71B37591}" type="pres">
      <dgm:prSet presAssocID="{9831620A-AFB7-4F83-B2B6-A1FC17AF2899}" presName="Name0" presStyleCnt="0">
        <dgm:presLayoutVars>
          <dgm:dir/>
          <dgm:animLvl val="lvl"/>
          <dgm:resizeHandles val="exact"/>
        </dgm:presLayoutVars>
      </dgm:prSet>
      <dgm:spPr/>
      <dgm:t>
        <a:bodyPr/>
        <a:lstStyle/>
        <a:p>
          <a:endParaRPr lang="en-US"/>
        </a:p>
      </dgm:t>
    </dgm:pt>
    <dgm:pt modelId="{ABF54BF7-1FB5-4FEB-A80D-72BB87ADED1E}" type="pres">
      <dgm:prSet presAssocID="{3F8C5893-77E0-4F97-8A09-56E260E35876}" presName="linNode" presStyleCnt="0"/>
      <dgm:spPr/>
    </dgm:pt>
    <dgm:pt modelId="{5B11D306-D401-45E3-B70C-D9FF75C741D8}" type="pres">
      <dgm:prSet presAssocID="{3F8C5893-77E0-4F97-8A09-56E260E35876}" presName="parentText" presStyleLbl="node1" presStyleIdx="0" presStyleCnt="6" custScaleX="60955" custLinFactNeighborX="-10981" custLinFactNeighborY="-3665">
        <dgm:presLayoutVars>
          <dgm:chMax val="1"/>
          <dgm:bulletEnabled val="1"/>
        </dgm:presLayoutVars>
      </dgm:prSet>
      <dgm:spPr/>
      <dgm:t>
        <a:bodyPr/>
        <a:lstStyle/>
        <a:p>
          <a:endParaRPr lang="en-US"/>
        </a:p>
      </dgm:t>
    </dgm:pt>
    <dgm:pt modelId="{E41F6200-55D9-4A4C-B774-462760DD60EE}" type="pres">
      <dgm:prSet presAssocID="{3F8C5893-77E0-4F97-8A09-56E260E35876}" presName="descendantText" presStyleLbl="alignAccFollowNode1" presStyleIdx="0" presStyleCnt="6" custScaleX="121962" custLinFactNeighborX="-2595">
        <dgm:presLayoutVars>
          <dgm:bulletEnabled val="1"/>
        </dgm:presLayoutVars>
      </dgm:prSet>
      <dgm:spPr/>
      <dgm:t>
        <a:bodyPr/>
        <a:lstStyle/>
        <a:p>
          <a:endParaRPr lang="en-US"/>
        </a:p>
      </dgm:t>
    </dgm:pt>
    <dgm:pt modelId="{AF47C27C-7F6D-4D03-A979-0058E267BFE6}" type="pres">
      <dgm:prSet presAssocID="{9EC7ABBA-85FB-4F39-BDD7-6FCB52211BFE}" presName="sp" presStyleCnt="0"/>
      <dgm:spPr/>
    </dgm:pt>
    <dgm:pt modelId="{53D0CBFC-E4D9-4D0F-8C5C-01D1A7195AE4}" type="pres">
      <dgm:prSet presAssocID="{B7B9D196-3E27-4E55-8812-D1192187768B}" presName="linNode" presStyleCnt="0"/>
      <dgm:spPr/>
    </dgm:pt>
    <dgm:pt modelId="{11F31FF0-088E-45F6-BCC3-C4AECC72A2B0}" type="pres">
      <dgm:prSet presAssocID="{B7B9D196-3E27-4E55-8812-D1192187768B}" presName="parentText" presStyleLbl="node1" presStyleIdx="1" presStyleCnt="6" custScaleX="60955" custLinFactNeighborX="-10981" custLinFactNeighborY="-3665">
        <dgm:presLayoutVars>
          <dgm:chMax val="1"/>
          <dgm:bulletEnabled val="1"/>
        </dgm:presLayoutVars>
      </dgm:prSet>
      <dgm:spPr/>
      <dgm:t>
        <a:bodyPr/>
        <a:lstStyle/>
        <a:p>
          <a:endParaRPr lang="en-US"/>
        </a:p>
      </dgm:t>
    </dgm:pt>
    <dgm:pt modelId="{F720E72F-1D40-400D-8D19-67A11D86BF26}" type="pres">
      <dgm:prSet presAssocID="{B7B9D196-3E27-4E55-8812-D1192187768B}" presName="descendantText" presStyleLbl="alignAccFollowNode1" presStyleIdx="1" presStyleCnt="6" custScaleX="121962" custLinFactNeighborX="-2595">
        <dgm:presLayoutVars>
          <dgm:bulletEnabled val="1"/>
        </dgm:presLayoutVars>
      </dgm:prSet>
      <dgm:spPr/>
      <dgm:t>
        <a:bodyPr/>
        <a:lstStyle/>
        <a:p>
          <a:endParaRPr lang="en-US"/>
        </a:p>
      </dgm:t>
    </dgm:pt>
    <dgm:pt modelId="{3468F306-08B6-43DD-9EB8-7158CC243C86}" type="pres">
      <dgm:prSet presAssocID="{863C753A-F3AF-4D3A-9895-85C249DCC733}" presName="sp" presStyleCnt="0"/>
      <dgm:spPr/>
    </dgm:pt>
    <dgm:pt modelId="{200DC71D-A5C7-4AAF-A01E-14344BCA01C1}" type="pres">
      <dgm:prSet presAssocID="{635066E8-F1A3-43CC-9E39-86FC5FAC18E6}" presName="linNode" presStyleCnt="0"/>
      <dgm:spPr/>
    </dgm:pt>
    <dgm:pt modelId="{C5AF8CED-04D0-4DA4-B020-5DAB1580FB27}" type="pres">
      <dgm:prSet presAssocID="{635066E8-F1A3-43CC-9E39-86FC5FAC18E6}" presName="parentText" presStyleLbl="node1" presStyleIdx="2" presStyleCnt="6" custScaleX="60955" custLinFactNeighborX="-10981" custLinFactNeighborY="-3665">
        <dgm:presLayoutVars>
          <dgm:chMax val="1"/>
          <dgm:bulletEnabled val="1"/>
        </dgm:presLayoutVars>
      </dgm:prSet>
      <dgm:spPr/>
      <dgm:t>
        <a:bodyPr/>
        <a:lstStyle/>
        <a:p>
          <a:endParaRPr lang="en-US"/>
        </a:p>
      </dgm:t>
    </dgm:pt>
    <dgm:pt modelId="{0CCBBFDC-0917-4CDB-99D9-7E65E66072BC}" type="pres">
      <dgm:prSet presAssocID="{635066E8-F1A3-43CC-9E39-86FC5FAC18E6}" presName="descendantText" presStyleLbl="alignAccFollowNode1" presStyleIdx="2" presStyleCnt="6" custScaleX="121962" custLinFactNeighborX="-2595">
        <dgm:presLayoutVars>
          <dgm:bulletEnabled val="1"/>
        </dgm:presLayoutVars>
      </dgm:prSet>
      <dgm:spPr/>
      <dgm:t>
        <a:bodyPr/>
        <a:lstStyle/>
        <a:p>
          <a:endParaRPr lang="en-US"/>
        </a:p>
      </dgm:t>
    </dgm:pt>
    <dgm:pt modelId="{0E41F5DC-088A-44CD-9DA3-4C7591655C17}" type="pres">
      <dgm:prSet presAssocID="{EF7516F9-47D8-4839-9A0A-A70BC305FAF8}" presName="sp" presStyleCnt="0"/>
      <dgm:spPr/>
    </dgm:pt>
    <dgm:pt modelId="{BC42C58D-F82E-4460-A474-492AD16888A9}" type="pres">
      <dgm:prSet presAssocID="{C115A873-E459-4DC4-8CF7-025931DFAD67}" presName="linNode" presStyleCnt="0"/>
      <dgm:spPr/>
    </dgm:pt>
    <dgm:pt modelId="{5F709D71-BC8C-4FA3-8692-530399BDBF85}" type="pres">
      <dgm:prSet presAssocID="{C115A873-E459-4DC4-8CF7-025931DFAD67}" presName="parentText" presStyleLbl="node1" presStyleIdx="3" presStyleCnt="6" custScaleX="60955" custLinFactNeighborX="-10981" custLinFactNeighborY="-3665">
        <dgm:presLayoutVars>
          <dgm:chMax val="1"/>
          <dgm:bulletEnabled val="1"/>
        </dgm:presLayoutVars>
      </dgm:prSet>
      <dgm:spPr/>
      <dgm:t>
        <a:bodyPr/>
        <a:lstStyle/>
        <a:p>
          <a:endParaRPr lang="en-US"/>
        </a:p>
      </dgm:t>
    </dgm:pt>
    <dgm:pt modelId="{C6F9D1FF-F381-4038-A628-76724A23A794}" type="pres">
      <dgm:prSet presAssocID="{C115A873-E459-4DC4-8CF7-025931DFAD67}" presName="descendantText" presStyleLbl="alignAccFollowNode1" presStyleIdx="3" presStyleCnt="6" custScaleX="121962" custLinFactNeighborX="-2595">
        <dgm:presLayoutVars>
          <dgm:bulletEnabled val="1"/>
        </dgm:presLayoutVars>
      </dgm:prSet>
      <dgm:spPr/>
      <dgm:t>
        <a:bodyPr/>
        <a:lstStyle/>
        <a:p>
          <a:endParaRPr lang="en-US"/>
        </a:p>
      </dgm:t>
    </dgm:pt>
    <dgm:pt modelId="{A3ED72A9-5095-4E2C-94DB-EA87EEB71217}" type="pres">
      <dgm:prSet presAssocID="{7D0DF3D4-2F9B-4F3D-A8DB-E77E7964EBF9}" presName="sp" presStyleCnt="0"/>
      <dgm:spPr/>
    </dgm:pt>
    <dgm:pt modelId="{B557B670-6ECB-42F6-BF52-F9C6E6987959}" type="pres">
      <dgm:prSet presAssocID="{399D3513-0467-412D-8F5F-3A92D6FD3A90}" presName="linNode" presStyleCnt="0"/>
      <dgm:spPr/>
    </dgm:pt>
    <dgm:pt modelId="{778473BD-88BC-4173-9920-72FBF3B71209}" type="pres">
      <dgm:prSet presAssocID="{399D3513-0467-412D-8F5F-3A92D6FD3A90}" presName="parentText" presStyleLbl="node1" presStyleIdx="4" presStyleCnt="6" custScaleX="60955" custLinFactNeighborX="-10981" custLinFactNeighborY="-3665">
        <dgm:presLayoutVars>
          <dgm:chMax val="1"/>
          <dgm:bulletEnabled val="1"/>
        </dgm:presLayoutVars>
      </dgm:prSet>
      <dgm:spPr/>
      <dgm:t>
        <a:bodyPr/>
        <a:lstStyle/>
        <a:p>
          <a:endParaRPr lang="en-US"/>
        </a:p>
      </dgm:t>
    </dgm:pt>
    <dgm:pt modelId="{9821BD73-627D-4576-B7EE-531B9835AB24}" type="pres">
      <dgm:prSet presAssocID="{399D3513-0467-412D-8F5F-3A92D6FD3A90}" presName="descendantText" presStyleLbl="alignAccFollowNode1" presStyleIdx="4" presStyleCnt="6" custScaleX="121962" custLinFactNeighborX="-2595">
        <dgm:presLayoutVars>
          <dgm:bulletEnabled val="1"/>
        </dgm:presLayoutVars>
      </dgm:prSet>
      <dgm:spPr/>
      <dgm:t>
        <a:bodyPr/>
        <a:lstStyle/>
        <a:p>
          <a:endParaRPr lang="en-US"/>
        </a:p>
      </dgm:t>
    </dgm:pt>
    <dgm:pt modelId="{2CA27C92-62F3-430A-B62B-85B3D2DF1A50}" type="pres">
      <dgm:prSet presAssocID="{90B6565E-4226-41B4-A263-F38D973DA16B}" presName="sp" presStyleCnt="0"/>
      <dgm:spPr/>
    </dgm:pt>
    <dgm:pt modelId="{1492548D-FCE9-4A64-8C65-B97E7463797F}" type="pres">
      <dgm:prSet presAssocID="{A5906235-3C5C-4853-9D67-6562FBBADB46}" presName="linNode" presStyleCnt="0"/>
      <dgm:spPr/>
    </dgm:pt>
    <dgm:pt modelId="{319A0730-D04D-48C0-9472-A43D3BF2B402}" type="pres">
      <dgm:prSet presAssocID="{A5906235-3C5C-4853-9D67-6562FBBADB46}" presName="parentText" presStyleLbl="node1" presStyleIdx="5" presStyleCnt="6" custScaleX="60955" custLinFactNeighborX="-10981" custLinFactNeighborY="-3665">
        <dgm:presLayoutVars>
          <dgm:chMax val="1"/>
          <dgm:bulletEnabled val="1"/>
        </dgm:presLayoutVars>
      </dgm:prSet>
      <dgm:spPr/>
      <dgm:t>
        <a:bodyPr/>
        <a:lstStyle/>
        <a:p>
          <a:endParaRPr lang="en-US"/>
        </a:p>
      </dgm:t>
    </dgm:pt>
    <dgm:pt modelId="{8B477E95-A203-40E8-8726-DE82EF5AC9EE}" type="pres">
      <dgm:prSet presAssocID="{A5906235-3C5C-4853-9D67-6562FBBADB46}" presName="descendantText" presStyleLbl="alignAccFollowNode1" presStyleIdx="5" presStyleCnt="6" custScaleX="121962" custLinFactNeighborX="-2595">
        <dgm:presLayoutVars>
          <dgm:bulletEnabled val="1"/>
        </dgm:presLayoutVars>
      </dgm:prSet>
      <dgm:spPr/>
      <dgm:t>
        <a:bodyPr/>
        <a:lstStyle/>
        <a:p>
          <a:endParaRPr lang="en-US"/>
        </a:p>
      </dgm:t>
    </dgm:pt>
  </dgm:ptLst>
  <dgm:cxnLst>
    <dgm:cxn modelId="{759D585B-107A-4875-AE9D-D34A25C54998}" type="presOf" srcId="{5E125189-5741-4432-9EF8-325C9626BC2C}" destId="{F720E72F-1D40-400D-8D19-67A11D86BF26}" srcOrd="0" destOrd="0" presId="urn:microsoft.com/office/officeart/2005/8/layout/vList5"/>
    <dgm:cxn modelId="{50CA7E90-77BA-41CA-8B0D-F0784416E0E9}" type="presOf" srcId="{399D3513-0467-412D-8F5F-3A92D6FD3A90}" destId="{778473BD-88BC-4173-9920-72FBF3B71209}" srcOrd="0" destOrd="0" presId="urn:microsoft.com/office/officeart/2005/8/layout/vList5"/>
    <dgm:cxn modelId="{6372DB51-A5B3-4B52-9B81-A5FB87447BAD}" type="presOf" srcId="{995AA8CE-10E8-4F28-BA08-D012C866C6ED}" destId="{F720E72F-1D40-400D-8D19-67A11D86BF26}" srcOrd="0" destOrd="1" presId="urn:microsoft.com/office/officeart/2005/8/layout/vList5"/>
    <dgm:cxn modelId="{E8C617E5-C75D-4AF8-90F3-8B4E72B919CA}" type="presOf" srcId="{A59C33A1-549B-4BED-BAE5-A0796D1CADD1}" destId="{C6F9D1FF-F381-4038-A628-76724A23A794}" srcOrd="0" destOrd="0" presId="urn:microsoft.com/office/officeart/2005/8/layout/vList5"/>
    <dgm:cxn modelId="{E6C74723-F594-4135-9BF7-BDB75E3D6076}" srcId="{3F8C5893-77E0-4F97-8A09-56E260E35876}" destId="{DF033EC9-F2F2-48EF-9771-847E0F6CED93}" srcOrd="0" destOrd="0" parTransId="{4CAA9BBE-0C2C-47C5-B8D6-C9855F38408E}" sibTransId="{C541E825-DAC9-4F6E-892E-FEA7FCD1D1BF}"/>
    <dgm:cxn modelId="{C174BD8D-410E-430B-AA2C-C718BD7FF4B2}" type="presOf" srcId="{3F8C5893-77E0-4F97-8A09-56E260E35876}" destId="{5B11D306-D401-45E3-B70C-D9FF75C741D8}" srcOrd="0" destOrd="0" presId="urn:microsoft.com/office/officeart/2005/8/layout/vList5"/>
    <dgm:cxn modelId="{D071C0C4-D64A-491C-8045-C18BB3CBC7F4}" srcId="{9831620A-AFB7-4F83-B2B6-A1FC17AF2899}" destId="{C115A873-E459-4DC4-8CF7-025931DFAD67}" srcOrd="3" destOrd="0" parTransId="{D775E310-60B9-4CDF-85CC-49DABB2A58F4}" sibTransId="{7D0DF3D4-2F9B-4F3D-A8DB-E77E7964EBF9}"/>
    <dgm:cxn modelId="{5CEAC76B-22CC-438F-B1CA-36F86A1ED4D5}" srcId="{A5906235-3C5C-4853-9D67-6562FBBADB46}" destId="{20D93D32-AD50-43FA-BFE2-084862686F61}" srcOrd="0" destOrd="0" parTransId="{A72103BF-B22F-4844-BFCE-1D534A011F9B}" sibTransId="{A3B16E9B-5BA1-4667-A7A0-00E33EA9175E}"/>
    <dgm:cxn modelId="{394CBF06-C077-4673-A91D-EB65855200C9}" type="presOf" srcId="{A5906235-3C5C-4853-9D67-6562FBBADB46}" destId="{319A0730-D04D-48C0-9472-A43D3BF2B402}" srcOrd="0" destOrd="0" presId="urn:microsoft.com/office/officeart/2005/8/layout/vList5"/>
    <dgm:cxn modelId="{89FC8E8E-DC95-40B3-8424-C1C448363E05}" srcId="{9831620A-AFB7-4F83-B2B6-A1FC17AF2899}" destId="{A5906235-3C5C-4853-9D67-6562FBBADB46}" srcOrd="5" destOrd="0" parTransId="{2A09BCEB-2AEC-4A81-B135-F26169170628}" sibTransId="{5060C06C-EFDF-433D-A536-88A3F793BB3C}"/>
    <dgm:cxn modelId="{48AA146A-BA5A-4214-90F4-1B9A165659D9}" type="presOf" srcId="{635066E8-F1A3-43CC-9E39-86FC5FAC18E6}" destId="{C5AF8CED-04D0-4DA4-B020-5DAB1580FB27}" srcOrd="0" destOrd="0" presId="urn:microsoft.com/office/officeart/2005/8/layout/vList5"/>
    <dgm:cxn modelId="{80AA0B25-6060-4947-893F-DA43522D8688}" type="presOf" srcId="{B7B9D196-3E27-4E55-8812-D1192187768B}" destId="{11F31FF0-088E-45F6-BCC3-C4AECC72A2B0}" srcOrd="0" destOrd="0" presId="urn:microsoft.com/office/officeart/2005/8/layout/vList5"/>
    <dgm:cxn modelId="{C594EC17-BDC3-4407-A4AD-1C6B19A88640}" type="presOf" srcId="{9831620A-AFB7-4F83-B2B6-A1FC17AF2899}" destId="{ECE13F6E-4CBE-46B3-9F79-BA7E71B37591}" srcOrd="0" destOrd="0" presId="urn:microsoft.com/office/officeart/2005/8/layout/vList5"/>
    <dgm:cxn modelId="{3F62E8A5-73BC-412E-B034-C006B7AA8BDA}" type="presOf" srcId="{73E30857-05F6-4578-A009-A1D206F0A91A}" destId="{9821BD73-627D-4576-B7EE-531B9835AB24}" srcOrd="0" destOrd="0" presId="urn:microsoft.com/office/officeart/2005/8/layout/vList5"/>
    <dgm:cxn modelId="{43FE29EA-5C3D-411D-81F7-AED78832F102}" type="presOf" srcId="{20D93D32-AD50-43FA-BFE2-084862686F61}" destId="{8B477E95-A203-40E8-8726-DE82EF5AC9EE}" srcOrd="0" destOrd="0" presId="urn:microsoft.com/office/officeart/2005/8/layout/vList5"/>
    <dgm:cxn modelId="{B9F71AC3-899C-4470-A1ED-CA3596FD38AD}" type="presOf" srcId="{161B3C00-AB57-42C4-B470-D0893202FB4A}" destId="{0CCBBFDC-0917-4CDB-99D9-7E65E66072BC}" srcOrd="0" destOrd="0" presId="urn:microsoft.com/office/officeart/2005/8/layout/vList5"/>
    <dgm:cxn modelId="{5286B4CF-7B28-46E6-BBDF-BAD3318DF6AC}" srcId="{399D3513-0467-412D-8F5F-3A92D6FD3A90}" destId="{73E30857-05F6-4578-A009-A1D206F0A91A}" srcOrd="0" destOrd="0" parTransId="{EE9E35BC-FAC9-4E65-A09A-55D92975338B}" sibTransId="{79D47EFC-1E83-49FC-8AEB-66F7437B9AB6}"/>
    <dgm:cxn modelId="{58370990-0AC8-45BB-A191-B3D825A1A32D}" srcId="{9831620A-AFB7-4F83-B2B6-A1FC17AF2899}" destId="{399D3513-0467-412D-8F5F-3A92D6FD3A90}" srcOrd="4" destOrd="0" parTransId="{2B4B3521-2D84-4678-967E-1CECCC93C9F6}" sibTransId="{90B6565E-4226-41B4-A263-F38D973DA16B}"/>
    <dgm:cxn modelId="{7FC8B58E-907E-4E0C-89F3-C7039676E7DB}" srcId="{635066E8-F1A3-43CC-9E39-86FC5FAC18E6}" destId="{161B3C00-AB57-42C4-B470-D0893202FB4A}" srcOrd="0" destOrd="0" parTransId="{1BC00E68-4FCA-4E31-BCA8-FF77E32B17D0}" sibTransId="{19ED61AA-BE47-42A9-8766-A730F5AF1401}"/>
    <dgm:cxn modelId="{3310F67B-3B9E-4499-98A8-0F97501AD859}" srcId="{B7B9D196-3E27-4E55-8812-D1192187768B}" destId="{5E125189-5741-4432-9EF8-325C9626BC2C}" srcOrd="0" destOrd="0" parTransId="{4A7748CF-EABD-4A99-A9FA-AA315B2249E3}" sibTransId="{0D0BA9DE-D7FA-49BB-B506-20DBB124C7CA}"/>
    <dgm:cxn modelId="{D334322C-AD18-4FE8-8A95-35DA23F314F3}" srcId="{9831620A-AFB7-4F83-B2B6-A1FC17AF2899}" destId="{B7B9D196-3E27-4E55-8812-D1192187768B}" srcOrd="1" destOrd="0" parTransId="{5CFCF415-4481-4787-B900-F791C24F67CA}" sibTransId="{863C753A-F3AF-4D3A-9895-85C249DCC733}"/>
    <dgm:cxn modelId="{1DD8D3AC-C5F6-4612-818A-432012F9B5D3}" srcId="{9831620A-AFB7-4F83-B2B6-A1FC17AF2899}" destId="{635066E8-F1A3-43CC-9E39-86FC5FAC18E6}" srcOrd="2" destOrd="0" parTransId="{8B6C34F9-7241-4AE2-9A8A-BFA0A7F1D208}" sibTransId="{EF7516F9-47D8-4839-9A0A-A70BC305FAF8}"/>
    <dgm:cxn modelId="{7FE2E4DD-DBB9-40A0-9706-84172B5A3E7E}" type="presOf" srcId="{1FE89DA8-352F-4D49-818D-8BE65BE3F4FE}" destId="{0CCBBFDC-0917-4CDB-99D9-7E65E66072BC}" srcOrd="0" destOrd="1" presId="urn:microsoft.com/office/officeart/2005/8/layout/vList5"/>
    <dgm:cxn modelId="{F468299E-67D0-4B09-9BE1-B3622D3FF7F3}" type="presOf" srcId="{C115A873-E459-4DC4-8CF7-025931DFAD67}" destId="{5F709D71-BC8C-4FA3-8692-530399BDBF85}" srcOrd="0" destOrd="0" presId="urn:microsoft.com/office/officeart/2005/8/layout/vList5"/>
    <dgm:cxn modelId="{076A6926-A9F2-4D85-B930-76F54F8E5027}" srcId="{635066E8-F1A3-43CC-9E39-86FC5FAC18E6}" destId="{1FE89DA8-352F-4D49-818D-8BE65BE3F4FE}" srcOrd="1" destOrd="0" parTransId="{72A38BC5-644A-4AC7-BC97-D1A63BC3CF7D}" sibTransId="{67742253-9F3D-4ADF-AA65-00A5B12FAE5E}"/>
    <dgm:cxn modelId="{66C708D4-16EF-4A26-AE57-4E311DB100EC}" srcId="{C115A873-E459-4DC4-8CF7-025931DFAD67}" destId="{A59C33A1-549B-4BED-BAE5-A0796D1CADD1}" srcOrd="0" destOrd="0" parTransId="{3E018B80-34E2-4F7D-9721-37BA0065551A}" sibTransId="{2E17623D-5F50-4EA0-B1FA-3E15A553120E}"/>
    <dgm:cxn modelId="{7E73368F-B848-4E07-8F1E-E46BD0F44278}" srcId="{B7B9D196-3E27-4E55-8812-D1192187768B}" destId="{995AA8CE-10E8-4F28-BA08-D012C866C6ED}" srcOrd="1" destOrd="0" parTransId="{6653BAC7-7EDF-4075-9C47-E08B22F5D25C}" sibTransId="{CE64B052-EE90-43AC-80D9-B17D7FD290B4}"/>
    <dgm:cxn modelId="{2C2EF7FA-1E91-410C-84FD-9E376686FE6E}" srcId="{9831620A-AFB7-4F83-B2B6-A1FC17AF2899}" destId="{3F8C5893-77E0-4F97-8A09-56E260E35876}" srcOrd="0" destOrd="0" parTransId="{CFA074B2-4C11-42A9-9696-803050117215}" sibTransId="{9EC7ABBA-85FB-4F39-BDD7-6FCB52211BFE}"/>
    <dgm:cxn modelId="{19D9E311-4CE7-4A51-BAF1-2C0934CB7592}" type="presOf" srcId="{DF033EC9-F2F2-48EF-9771-847E0F6CED93}" destId="{E41F6200-55D9-4A4C-B774-462760DD60EE}" srcOrd="0" destOrd="0" presId="urn:microsoft.com/office/officeart/2005/8/layout/vList5"/>
    <dgm:cxn modelId="{2B69CA94-D6E7-4AA9-9250-1EA6DDEE8563}" type="presParOf" srcId="{ECE13F6E-4CBE-46B3-9F79-BA7E71B37591}" destId="{ABF54BF7-1FB5-4FEB-A80D-72BB87ADED1E}" srcOrd="0" destOrd="0" presId="urn:microsoft.com/office/officeart/2005/8/layout/vList5"/>
    <dgm:cxn modelId="{0D604F86-85D1-466C-A55B-E5F794FCD693}" type="presParOf" srcId="{ABF54BF7-1FB5-4FEB-A80D-72BB87ADED1E}" destId="{5B11D306-D401-45E3-B70C-D9FF75C741D8}" srcOrd="0" destOrd="0" presId="urn:microsoft.com/office/officeart/2005/8/layout/vList5"/>
    <dgm:cxn modelId="{FB26C41A-142E-4DBD-AEC4-AE41BE1AD981}" type="presParOf" srcId="{ABF54BF7-1FB5-4FEB-A80D-72BB87ADED1E}" destId="{E41F6200-55D9-4A4C-B774-462760DD60EE}" srcOrd="1" destOrd="0" presId="urn:microsoft.com/office/officeart/2005/8/layout/vList5"/>
    <dgm:cxn modelId="{FC14DAA4-52CB-4B14-AB03-BD49C55FF383}" type="presParOf" srcId="{ECE13F6E-4CBE-46B3-9F79-BA7E71B37591}" destId="{AF47C27C-7F6D-4D03-A979-0058E267BFE6}" srcOrd="1" destOrd="0" presId="urn:microsoft.com/office/officeart/2005/8/layout/vList5"/>
    <dgm:cxn modelId="{204B94D6-5ABE-41CA-8FF1-C6E08D3B21E1}" type="presParOf" srcId="{ECE13F6E-4CBE-46B3-9F79-BA7E71B37591}" destId="{53D0CBFC-E4D9-4D0F-8C5C-01D1A7195AE4}" srcOrd="2" destOrd="0" presId="urn:microsoft.com/office/officeart/2005/8/layout/vList5"/>
    <dgm:cxn modelId="{AFF6BBF8-D6A5-4F02-8743-1ECEE6C4AC7B}" type="presParOf" srcId="{53D0CBFC-E4D9-4D0F-8C5C-01D1A7195AE4}" destId="{11F31FF0-088E-45F6-BCC3-C4AECC72A2B0}" srcOrd="0" destOrd="0" presId="urn:microsoft.com/office/officeart/2005/8/layout/vList5"/>
    <dgm:cxn modelId="{04ECE09F-3189-4C45-9046-D5C516F29537}" type="presParOf" srcId="{53D0CBFC-E4D9-4D0F-8C5C-01D1A7195AE4}" destId="{F720E72F-1D40-400D-8D19-67A11D86BF26}" srcOrd="1" destOrd="0" presId="urn:microsoft.com/office/officeart/2005/8/layout/vList5"/>
    <dgm:cxn modelId="{FA5AC4E0-07DC-418B-A6AA-7226AA293616}" type="presParOf" srcId="{ECE13F6E-4CBE-46B3-9F79-BA7E71B37591}" destId="{3468F306-08B6-43DD-9EB8-7158CC243C86}" srcOrd="3" destOrd="0" presId="urn:microsoft.com/office/officeart/2005/8/layout/vList5"/>
    <dgm:cxn modelId="{6FA8413E-644D-44B2-89AD-508848BE3729}" type="presParOf" srcId="{ECE13F6E-4CBE-46B3-9F79-BA7E71B37591}" destId="{200DC71D-A5C7-4AAF-A01E-14344BCA01C1}" srcOrd="4" destOrd="0" presId="urn:microsoft.com/office/officeart/2005/8/layout/vList5"/>
    <dgm:cxn modelId="{F7636A34-111D-4B09-890E-D718D89688F7}" type="presParOf" srcId="{200DC71D-A5C7-4AAF-A01E-14344BCA01C1}" destId="{C5AF8CED-04D0-4DA4-B020-5DAB1580FB27}" srcOrd="0" destOrd="0" presId="urn:microsoft.com/office/officeart/2005/8/layout/vList5"/>
    <dgm:cxn modelId="{D622264C-886F-4BA7-AA94-055525B1D8B0}" type="presParOf" srcId="{200DC71D-A5C7-4AAF-A01E-14344BCA01C1}" destId="{0CCBBFDC-0917-4CDB-99D9-7E65E66072BC}" srcOrd="1" destOrd="0" presId="urn:microsoft.com/office/officeart/2005/8/layout/vList5"/>
    <dgm:cxn modelId="{0062A589-4408-4C84-8583-9FA55316D3F6}" type="presParOf" srcId="{ECE13F6E-4CBE-46B3-9F79-BA7E71B37591}" destId="{0E41F5DC-088A-44CD-9DA3-4C7591655C17}" srcOrd="5" destOrd="0" presId="urn:microsoft.com/office/officeart/2005/8/layout/vList5"/>
    <dgm:cxn modelId="{B9A0A09A-59DE-4581-AAA7-5F3FB3E0ADB5}" type="presParOf" srcId="{ECE13F6E-4CBE-46B3-9F79-BA7E71B37591}" destId="{BC42C58D-F82E-4460-A474-492AD16888A9}" srcOrd="6" destOrd="0" presId="urn:microsoft.com/office/officeart/2005/8/layout/vList5"/>
    <dgm:cxn modelId="{80C6E081-4AFD-4ABE-8E47-A63C8849E680}" type="presParOf" srcId="{BC42C58D-F82E-4460-A474-492AD16888A9}" destId="{5F709D71-BC8C-4FA3-8692-530399BDBF85}" srcOrd="0" destOrd="0" presId="urn:microsoft.com/office/officeart/2005/8/layout/vList5"/>
    <dgm:cxn modelId="{3C4C0008-6311-48E7-B796-41BF8995C025}" type="presParOf" srcId="{BC42C58D-F82E-4460-A474-492AD16888A9}" destId="{C6F9D1FF-F381-4038-A628-76724A23A794}" srcOrd="1" destOrd="0" presId="urn:microsoft.com/office/officeart/2005/8/layout/vList5"/>
    <dgm:cxn modelId="{C185FC80-AE98-407D-B5C5-664ACF5BA285}" type="presParOf" srcId="{ECE13F6E-4CBE-46B3-9F79-BA7E71B37591}" destId="{A3ED72A9-5095-4E2C-94DB-EA87EEB71217}" srcOrd="7" destOrd="0" presId="urn:microsoft.com/office/officeart/2005/8/layout/vList5"/>
    <dgm:cxn modelId="{8BBFF50F-1747-46AB-80A0-520B1766B236}" type="presParOf" srcId="{ECE13F6E-4CBE-46B3-9F79-BA7E71B37591}" destId="{B557B670-6ECB-42F6-BF52-F9C6E6987959}" srcOrd="8" destOrd="0" presId="urn:microsoft.com/office/officeart/2005/8/layout/vList5"/>
    <dgm:cxn modelId="{CC5A7BF9-B32E-4530-9C1A-37704787312B}" type="presParOf" srcId="{B557B670-6ECB-42F6-BF52-F9C6E6987959}" destId="{778473BD-88BC-4173-9920-72FBF3B71209}" srcOrd="0" destOrd="0" presId="urn:microsoft.com/office/officeart/2005/8/layout/vList5"/>
    <dgm:cxn modelId="{C34189F4-66A6-4FD6-B209-80CAD4575C6C}" type="presParOf" srcId="{B557B670-6ECB-42F6-BF52-F9C6E6987959}" destId="{9821BD73-627D-4576-B7EE-531B9835AB24}" srcOrd="1" destOrd="0" presId="urn:microsoft.com/office/officeart/2005/8/layout/vList5"/>
    <dgm:cxn modelId="{6CAC973B-EC62-401C-A847-EDE1F32EF6E8}" type="presParOf" srcId="{ECE13F6E-4CBE-46B3-9F79-BA7E71B37591}" destId="{2CA27C92-62F3-430A-B62B-85B3D2DF1A50}" srcOrd="9" destOrd="0" presId="urn:microsoft.com/office/officeart/2005/8/layout/vList5"/>
    <dgm:cxn modelId="{A8FB97CD-F144-4C85-A248-E53BC78D0706}" type="presParOf" srcId="{ECE13F6E-4CBE-46B3-9F79-BA7E71B37591}" destId="{1492548D-FCE9-4A64-8C65-B97E7463797F}" srcOrd="10" destOrd="0" presId="urn:microsoft.com/office/officeart/2005/8/layout/vList5"/>
    <dgm:cxn modelId="{3386F8C7-B292-4725-9277-BCADBF4CF215}" type="presParOf" srcId="{1492548D-FCE9-4A64-8C65-B97E7463797F}" destId="{319A0730-D04D-48C0-9472-A43D3BF2B402}" srcOrd="0" destOrd="0" presId="urn:microsoft.com/office/officeart/2005/8/layout/vList5"/>
    <dgm:cxn modelId="{ECEBD855-BD1B-49FF-8424-C2E476B6C789}" type="presParOf" srcId="{1492548D-FCE9-4A64-8C65-B97E7463797F}" destId="{8B477E95-A203-40E8-8726-DE82EF5AC9E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BD524-3C4B-428D-A346-DE4E21AE6A22}">
      <dsp:nvSpPr>
        <dsp:cNvPr id="0" name=""/>
        <dsp:cNvSpPr/>
      </dsp:nvSpPr>
      <dsp:spPr>
        <a:xfrm rot="5400000">
          <a:off x="-159618" y="160796"/>
          <a:ext cx="1064121" cy="744884"/>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dirty="0" smtClean="0"/>
            <a:t>Interface</a:t>
          </a:r>
          <a:endParaRPr lang="en-US" sz="900" kern="1200" dirty="0"/>
        </a:p>
      </dsp:txBody>
      <dsp:txXfrm rot="-5400000">
        <a:off x="1" y="373619"/>
        <a:ext cx="744884" cy="319237"/>
      </dsp:txXfrm>
    </dsp:sp>
    <dsp:sp modelId="{DFF21238-1FBE-4168-AA4D-2ED15593FB3D}">
      <dsp:nvSpPr>
        <dsp:cNvPr id="0" name=""/>
        <dsp:cNvSpPr/>
      </dsp:nvSpPr>
      <dsp:spPr>
        <a:xfrm rot="5400000">
          <a:off x="4065203" y="-3319139"/>
          <a:ext cx="691678" cy="7332315"/>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An interface is a reference type that contains declarations of the events, indexers, methods, and properties. </a:t>
          </a:r>
          <a:endParaRPr lang="en-US" sz="1100" kern="1200" dirty="0"/>
        </a:p>
        <a:p>
          <a:pPr marL="57150" lvl="1" indent="-57150" algn="l" defTabSz="488950">
            <a:lnSpc>
              <a:spcPct val="90000"/>
            </a:lnSpc>
            <a:spcBef>
              <a:spcPct val="0"/>
            </a:spcBef>
            <a:spcAft>
              <a:spcPct val="15000"/>
            </a:spcAft>
            <a:buChar char="••"/>
          </a:pPr>
          <a:r>
            <a:rPr lang="en-US" sz="1100" kern="1200" dirty="0" smtClean="0"/>
            <a:t>Interfaces are inherited by classes and structures and all the declarations are implemented in these classes and structures.</a:t>
          </a:r>
          <a:endParaRPr lang="en-US" sz="1100" kern="1200" dirty="0"/>
        </a:p>
      </dsp:txBody>
      <dsp:txXfrm rot="-5400000">
        <a:off x="744885" y="34944"/>
        <a:ext cx="7298550" cy="624148"/>
      </dsp:txXfrm>
    </dsp:sp>
    <dsp:sp modelId="{BD0AB6B8-2319-4CBF-A371-A0C4EBC1F509}">
      <dsp:nvSpPr>
        <dsp:cNvPr id="0" name=""/>
        <dsp:cNvSpPr/>
      </dsp:nvSpPr>
      <dsp:spPr>
        <a:xfrm rot="5400000">
          <a:off x="-159618" y="1075303"/>
          <a:ext cx="1064121" cy="744884"/>
        </a:xfrm>
        <a:prstGeom prst="chevron">
          <a:avLst/>
        </a:prstGeom>
        <a:solidFill>
          <a:schemeClr val="accent3">
            <a:hueOff val="903533"/>
            <a:satOff val="33333"/>
            <a:lumOff val="-4902"/>
            <a:alphaOff val="0"/>
          </a:schemeClr>
        </a:solidFill>
        <a:ln w="25400" cap="flat" cmpd="sng" algn="ctr">
          <a:solidFill>
            <a:schemeClr val="accent3">
              <a:hueOff val="903533"/>
              <a:satOff val="33333"/>
              <a:lumOff val="-49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dirty="0" smtClean="0"/>
            <a:t>Structure</a:t>
          </a:r>
          <a:endParaRPr lang="en-US" sz="900" kern="1200" dirty="0"/>
        </a:p>
      </dsp:txBody>
      <dsp:txXfrm rot="-5400000">
        <a:off x="1" y="1288126"/>
        <a:ext cx="744884" cy="319237"/>
      </dsp:txXfrm>
    </dsp:sp>
    <dsp:sp modelId="{236A5C0A-E0ED-4BA0-A6A8-DBA132D979E2}">
      <dsp:nvSpPr>
        <dsp:cNvPr id="0" name=""/>
        <dsp:cNvSpPr/>
      </dsp:nvSpPr>
      <dsp:spPr>
        <a:xfrm rot="5400000">
          <a:off x="4065203" y="-2404632"/>
          <a:ext cx="691678" cy="7332315"/>
        </a:xfrm>
        <a:prstGeom prst="round2SameRect">
          <a:avLst/>
        </a:prstGeom>
        <a:solidFill>
          <a:schemeClr val="lt1">
            <a:alpha val="90000"/>
            <a:hueOff val="0"/>
            <a:satOff val="0"/>
            <a:lumOff val="0"/>
            <a:alphaOff val="0"/>
          </a:schemeClr>
        </a:solidFill>
        <a:ln w="25400" cap="flat" cmpd="sng" algn="ctr">
          <a:solidFill>
            <a:schemeClr val="accent3">
              <a:hueOff val="903533"/>
              <a:satOff val="33333"/>
              <a:lumOff val="-49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 structure is a value type that can hold values of different data types. </a:t>
          </a:r>
          <a:endParaRPr lang="en-US" sz="1100" kern="1200" dirty="0"/>
        </a:p>
        <a:p>
          <a:pPr marL="57150" lvl="1" indent="-57150" algn="l" defTabSz="488950">
            <a:lnSpc>
              <a:spcPct val="90000"/>
            </a:lnSpc>
            <a:spcBef>
              <a:spcPct val="0"/>
            </a:spcBef>
            <a:spcAft>
              <a:spcPct val="15000"/>
            </a:spcAft>
            <a:buChar char="••"/>
          </a:pPr>
          <a:r>
            <a:rPr lang="en-US" sz="1100" kern="1200" dirty="0" smtClean="0"/>
            <a:t>It can include fields, methods, constants, constructors, properties, indexers, operators, and other structures.</a:t>
          </a:r>
          <a:endParaRPr lang="en-US" sz="1100" kern="1200" dirty="0"/>
        </a:p>
      </dsp:txBody>
      <dsp:txXfrm rot="-5400000">
        <a:off x="744885" y="949451"/>
        <a:ext cx="7298550" cy="624148"/>
      </dsp:txXfrm>
    </dsp:sp>
    <dsp:sp modelId="{FBF6800E-1D05-4AD1-9699-357E5875203B}">
      <dsp:nvSpPr>
        <dsp:cNvPr id="0" name=""/>
        <dsp:cNvSpPr/>
      </dsp:nvSpPr>
      <dsp:spPr>
        <a:xfrm rot="5400000">
          <a:off x="-159618" y="1989811"/>
          <a:ext cx="1064121" cy="744884"/>
        </a:xfrm>
        <a:prstGeom prst="chevron">
          <a:avLst/>
        </a:prstGeom>
        <a:solidFill>
          <a:schemeClr val="accent3">
            <a:hueOff val="1807066"/>
            <a:satOff val="66667"/>
            <a:lumOff val="-9804"/>
            <a:alphaOff val="0"/>
          </a:schemeClr>
        </a:solidFill>
        <a:ln w="25400" cap="flat" cmpd="sng" algn="ctr">
          <a:solidFill>
            <a:schemeClr val="accent3">
              <a:hueOff val="1807066"/>
              <a:satOff val="66667"/>
              <a:lumOff val="-980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dirty="0" smtClean="0"/>
            <a:t>Enumeration</a:t>
          </a:r>
          <a:endParaRPr lang="en-US" sz="900" kern="1200" dirty="0"/>
        </a:p>
      </dsp:txBody>
      <dsp:txXfrm rot="-5400000">
        <a:off x="1" y="2202634"/>
        <a:ext cx="744884" cy="319237"/>
      </dsp:txXfrm>
    </dsp:sp>
    <dsp:sp modelId="{E6F51051-6F77-4C33-A045-DD654DD48620}">
      <dsp:nvSpPr>
        <dsp:cNvPr id="0" name=""/>
        <dsp:cNvSpPr/>
      </dsp:nvSpPr>
      <dsp:spPr>
        <a:xfrm rot="5400000">
          <a:off x="4065203" y="-1490125"/>
          <a:ext cx="691678" cy="7332315"/>
        </a:xfrm>
        <a:prstGeom prst="round2SameRect">
          <a:avLst/>
        </a:prstGeom>
        <a:solidFill>
          <a:schemeClr val="lt1">
            <a:alpha val="90000"/>
            <a:hueOff val="0"/>
            <a:satOff val="0"/>
            <a:lumOff val="0"/>
            <a:alphaOff val="0"/>
          </a:schemeClr>
        </a:solidFill>
        <a:ln w="25400" cap="flat" cmpd="sng" algn="ctr">
          <a:solidFill>
            <a:schemeClr val="accent3">
              <a:hueOff val="1807066"/>
              <a:satOff val="66667"/>
              <a:lumOff val="-98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An enumeration is a value type that consists of a list of named constants. </a:t>
          </a:r>
          <a:endParaRPr lang="en-US" sz="1100" kern="1200" dirty="0"/>
        </a:p>
        <a:p>
          <a:pPr marL="57150" lvl="1" indent="-57150" algn="l" defTabSz="488950">
            <a:lnSpc>
              <a:spcPct val="90000"/>
            </a:lnSpc>
            <a:spcBef>
              <a:spcPct val="0"/>
            </a:spcBef>
            <a:spcAft>
              <a:spcPct val="15000"/>
            </a:spcAft>
            <a:buChar char="••"/>
          </a:pPr>
          <a:r>
            <a:rPr lang="en-US" sz="1100" kern="1200" dirty="0" smtClean="0"/>
            <a:t>This list of named constants is known as the enumerator list.</a:t>
          </a:r>
          <a:endParaRPr lang="en-US" sz="1100" kern="1200" dirty="0"/>
        </a:p>
      </dsp:txBody>
      <dsp:txXfrm rot="-5400000">
        <a:off x="744885" y="1863958"/>
        <a:ext cx="7298550" cy="624148"/>
      </dsp:txXfrm>
    </dsp:sp>
    <dsp:sp modelId="{59AF8C8A-4375-430E-AA82-B5FCFBCDE581}">
      <dsp:nvSpPr>
        <dsp:cNvPr id="0" name=""/>
        <dsp:cNvSpPr/>
      </dsp:nvSpPr>
      <dsp:spPr>
        <a:xfrm rot="5400000">
          <a:off x="-159618" y="2904318"/>
          <a:ext cx="1064121" cy="744884"/>
        </a:xfrm>
        <a:prstGeom prst="chevron">
          <a:avLst/>
        </a:prstGeom>
        <a:solidFill>
          <a:schemeClr val="accent3">
            <a:hueOff val="2710599"/>
            <a:satOff val="100000"/>
            <a:lumOff val="-14706"/>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b="1" kern="1200" dirty="0" smtClean="0"/>
            <a:t>Delegate</a:t>
          </a:r>
          <a:endParaRPr lang="en-US" sz="900" kern="1200" dirty="0"/>
        </a:p>
      </dsp:txBody>
      <dsp:txXfrm rot="-5400000">
        <a:off x="1" y="3117141"/>
        <a:ext cx="744884" cy="319237"/>
      </dsp:txXfrm>
    </dsp:sp>
    <dsp:sp modelId="{27149E58-7948-42A6-A139-96177DA91DB3}">
      <dsp:nvSpPr>
        <dsp:cNvPr id="0" name=""/>
        <dsp:cNvSpPr/>
      </dsp:nvSpPr>
      <dsp:spPr>
        <a:xfrm rot="5400000">
          <a:off x="4065203" y="-575617"/>
          <a:ext cx="691678" cy="7332315"/>
        </a:xfrm>
        <a:prstGeom prst="round2SameRect">
          <a:avLst/>
        </a:prstGeom>
        <a:solidFill>
          <a:schemeClr val="lt1">
            <a:alpha val="90000"/>
            <a:hueOff val="0"/>
            <a:satOff val="0"/>
            <a:lumOff val="0"/>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smtClean="0"/>
            <a:t>A delegate is a user-defined reference type that refers to one or more methods. </a:t>
          </a:r>
          <a:endParaRPr lang="en-US" sz="1100" kern="1200" dirty="0"/>
        </a:p>
        <a:p>
          <a:pPr marL="57150" lvl="1" indent="-57150" algn="l" defTabSz="488950">
            <a:lnSpc>
              <a:spcPct val="90000"/>
            </a:lnSpc>
            <a:spcBef>
              <a:spcPct val="0"/>
            </a:spcBef>
            <a:spcAft>
              <a:spcPct val="15000"/>
            </a:spcAft>
            <a:buChar char="••"/>
          </a:pPr>
          <a:r>
            <a:rPr lang="en-US" sz="1100" kern="1200" dirty="0" smtClean="0"/>
            <a:t>It can be used to pass data as parameters to methods.</a:t>
          </a:r>
          <a:endParaRPr lang="en-US" sz="1100" kern="1200" dirty="0"/>
        </a:p>
      </dsp:txBody>
      <dsp:txXfrm rot="-5400000">
        <a:off x="744885" y="2778466"/>
        <a:ext cx="7298550" cy="6241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1F6200-55D9-4A4C-B774-462760DD60EE}">
      <dsp:nvSpPr>
        <dsp:cNvPr id="0" name=""/>
        <dsp:cNvSpPr/>
      </dsp:nvSpPr>
      <dsp:spPr>
        <a:xfrm rot="5400000">
          <a:off x="4604291" y="-2817318"/>
          <a:ext cx="581645" cy="6364191"/>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t>The </a:t>
          </a:r>
          <a:r>
            <a:rPr lang="en-US" sz="1000" kern="1200" dirty="0" err="1" smtClean="0">
              <a:latin typeface="Courier New" pitchFamily="49" charset="0"/>
              <a:cs typeface="Courier New" pitchFamily="49" charset="0"/>
            </a:rPr>
            <a:t>System.Collections</a:t>
          </a:r>
          <a:r>
            <a:rPr lang="en-US" sz="1000" kern="1200" dirty="0" smtClean="0"/>
            <a:t> namespace contains classes and interfaces that define complex data structures such as lists, queues, bit arrays, hash tables, and dictionaries.</a:t>
          </a:r>
          <a:endParaRPr lang="en-US" sz="1000" kern="1200" dirty="0"/>
        </a:p>
      </dsp:txBody>
      <dsp:txXfrm rot="-5400000">
        <a:off x="1713018" y="102349"/>
        <a:ext cx="6335797" cy="524857"/>
      </dsp:txXfrm>
    </dsp:sp>
    <dsp:sp modelId="{5B11D306-D401-45E3-B70C-D9FF75C741D8}">
      <dsp:nvSpPr>
        <dsp:cNvPr id="0" name=""/>
        <dsp:cNvSpPr/>
      </dsp:nvSpPr>
      <dsp:spPr>
        <a:xfrm>
          <a:off x="0" y="0"/>
          <a:ext cx="1789165" cy="72705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pPr>
          <a:r>
            <a:rPr lang="en-US" sz="1100" b="1" kern="1200" dirty="0" err="1" smtClean="0">
              <a:latin typeface="Courier New" pitchFamily="49" charset="0"/>
              <a:cs typeface="Courier New" pitchFamily="49" charset="0"/>
            </a:rPr>
            <a:t>System.Collections</a:t>
          </a:r>
          <a:endParaRPr lang="en-US" sz="1100" kern="1200" dirty="0">
            <a:latin typeface="Courier New" pitchFamily="49" charset="0"/>
            <a:cs typeface="Courier New" pitchFamily="49" charset="0"/>
          </a:endParaRPr>
        </a:p>
      </dsp:txBody>
      <dsp:txXfrm>
        <a:off x="35492" y="35492"/>
        <a:ext cx="1718181" cy="656072"/>
      </dsp:txXfrm>
    </dsp:sp>
    <dsp:sp modelId="{F720E72F-1D40-400D-8D19-67A11D86BF26}">
      <dsp:nvSpPr>
        <dsp:cNvPr id="0" name=""/>
        <dsp:cNvSpPr/>
      </dsp:nvSpPr>
      <dsp:spPr>
        <a:xfrm rot="5400000">
          <a:off x="4604291" y="-2053909"/>
          <a:ext cx="581645" cy="6364191"/>
        </a:xfrm>
        <a:prstGeom prst="round2SameRect">
          <a:avLst/>
        </a:prstGeom>
        <a:solidFill>
          <a:schemeClr val="accent3">
            <a:tint val="40000"/>
            <a:alpha val="90000"/>
            <a:hueOff val="405828"/>
            <a:satOff val="20000"/>
            <a:lumOff val="356"/>
            <a:alphaOff val="0"/>
          </a:schemeClr>
        </a:solidFill>
        <a:ln w="25400" cap="flat" cmpd="sng" algn="ctr">
          <a:solidFill>
            <a:schemeClr val="accent3">
              <a:tint val="40000"/>
              <a:alpha val="90000"/>
              <a:hueOff val="405828"/>
              <a:satOff val="20000"/>
              <a:lumOff val="3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t>The </a:t>
          </a:r>
          <a:r>
            <a:rPr lang="en-US" sz="1000" kern="1200" dirty="0" err="1" smtClean="0">
              <a:latin typeface="Courier New" pitchFamily="49" charset="0"/>
              <a:cs typeface="Courier New" pitchFamily="49" charset="0"/>
            </a:rPr>
            <a:t>System.Data</a:t>
          </a:r>
          <a:r>
            <a:rPr lang="en-US" sz="1000" kern="1200" dirty="0" smtClean="0"/>
            <a:t> namespace contains classes that make up the ADO.NET architecture.</a:t>
          </a:r>
          <a:endParaRPr lang="en-US" sz="1000" kern="1200" dirty="0"/>
        </a:p>
        <a:p>
          <a:pPr marL="57150" lvl="1" indent="-57150" algn="l" defTabSz="444500">
            <a:lnSpc>
              <a:spcPct val="90000"/>
            </a:lnSpc>
            <a:spcBef>
              <a:spcPct val="0"/>
            </a:spcBef>
            <a:spcAft>
              <a:spcPct val="15000"/>
            </a:spcAft>
            <a:buChar char="••"/>
          </a:pPr>
          <a:r>
            <a:rPr lang="en-US" sz="1000" kern="1200" dirty="0" smtClean="0"/>
            <a:t>The ADO.NET architecture allows you to build components that can be used to insert, modify, and delete data from multiple data sources.</a:t>
          </a:r>
          <a:endParaRPr lang="en-GB" sz="1000" kern="1200" dirty="0"/>
        </a:p>
      </dsp:txBody>
      <dsp:txXfrm rot="-5400000">
        <a:off x="1713018" y="865758"/>
        <a:ext cx="6335797" cy="524857"/>
      </dsp:txXfrm>
    </dsp:sp>
    <dsp:sp modelId="{11F31FF0-088E-45F6-BCC3-C4AECC72A2B0}">
      <dsp:nvSpPr>
        <dsp:cNvPr id="0" name=""/>
        <dsp:cNvSpPr/>
      </dsp:nvSpPr>
      <dsp:spPr>
        <a:xfrm>
          <a:off x="0" y="738011"/>
          <a:ext cx="1789165" cy="727056"/>
        </a:xfrm>
        <a:prstGeom prst="roundRect">
          <a:avLst/>
        </a:prstGeom>
        <a:solidFill>
          <a:schemeClr val="accent3">
            <a:hueOff val="542120"/>
            <a:satOff val="20000"/>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pPr>
          <a:r>
            <a:rPr lang="en-US" sz="1100" b="1" kern="1200" dirty="0" err="1" smtClean="0">
              <a:latin typeface="Courier New" pitchFamily="49" charset="0"/>
              <a:cs typeface="Courier New" pitchFamily="49" charset="0"/>
            </a:rPr>
            <a:t>System.Data</a:t>
          </a:r>
          <a:endParaRPr lang="en-US" sz="1100" kern="1200" dirty="0">
            <a:latin typeface="Courier New" pitchFamily="49" charset="0"/>
            <a:cs typeface="Courier New" pitchFamily="49" charset="0"/>
          </a:endParaRPr>
        </a:p>
      </dsp:txBody>
      <dsp:txXfrm>
        <a:off x="35492" y="773503"/>
        <a:ext cx="1718181" cy="656072"/>
      </dsp:txXfrm>
    </dsp:sp>
    <dsp:sp modelId="{0CCBBFDC-0917-4CDB-99D9-7E65E66072BC}">
      <dsp:nvSpPr>
        <dsp:cNvPr id="0" name=""/>
        <dsp:cNvSpPr/>
      </dsp:nvSpPr>
      <dsp:spPr>
        <a:xfrm rot="5400000">
          <a:off x="4604291" y="-1290500"/>
          <a:ext cx="581645" cy="6364191"/>
        </a:xfrm>
        <a:prstGeom prst="round2SameRect">
          <a:avLst/>
        </a:prstGeom>
        <a:solidFill>
          <a:schemeClr val="accent3">
            <a:tint val="40000"/>
            <a:alpha val="90000"/>
            <a:hueOff val="811656"/>
            <a:satOff val="40000"/>
            <a:lumOff val="712"/>
            <a:alphaOff val="0"/>
          </a:schemeClr>
        </a:solidFill>
        <a:ln w="25400" cap="flat" cmpd="sng" algn="ctr">
          <a:solidFill>
            <a:schemeClr val="accent3">
              <a:tint val="40000"/>
              <a:alpha val="90000"/>
              <a:hueOff val="811656"/>
              <a:satOff val="40000"/>
              <a:lumOff val="7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ourier New" pitchFamily="49" charset="0"/>
            </a:rPr>
            <a:t>The </a:t>
          </a:r>
          <a:r>
            <a:rPr lang="en-US" sz="1000" kern="1200" dirty="0" err="1" smtClean="0">
              <a:latin typeface="Courier New" pitchFamily="49" charset="0"/>
              <a:cs typeface="Courier New" pitchFamily="49" charset="0"/>
            </a:rPr>
            <a:t>System.Diagnostics</a:t>
          </a:r>
          <a:r>
            <a:rPr lang="en-US" sz="1000" kern="1200" dirty="0" smtClean="0">
              <a:latin typeface="Courier New" pitchFamily="49" charset="0"/>
              <a:cs typeface="Courier New" pitchFamily="49" charset="0"/>
            </a:rPr>
            <a:t> </a:t>
          </a:r>
          <a:r>
            <a:rPr lang="en-US" sz="1000" kern="1200" dirty="0" smtClean="0"/>
            <a:t>namespace</a:t>
          </a:r>
          <a:r>
            <a:rPr lang="en-US" sz="1000" kern="1200" dirty="0" smtClean="0">
              <a:latin typeface="Courier New" pitchFamily="49" charset="0"/>
              <a:cs typeface="Courier New" pitchFamily="49" charset="0"/>
            </a:rPr>
            <a:t> </a:t>
          </a:r>
          <a:r>
            <a:rPr lang="en-US" sz="1000" kern="1200" dirty="0" smtClean="0"/>
            <a:t>contains classes that are used to interact with the system processes. </a:t>
          </a:r>
          <a:endParaRPr lang="en-US" sz="1000" kern="1200" dirty="0"/>
        </a:p>
        <a:p>
          <a:pPr marL="57150" lvl="1" indent="-57150" algn="l" defTabSz="444500">
            <a:lnSpc>
              <a:spcPct val="90000"/>
            </a:lnSpc>
            <a:spcBef>
              <a:spcPct val="0"/>
            </a:spcBef>
            <a:spcAft>
              <a:spcPct val="15000"/>
            </a:spcAft>
            <a:buChar char="••"/>
          </a:pPr>
          <a:r>
            <a:rPr lang="en-US" sz="1000" kern="1200" dirty="0" smtClean="0"/>
            <a:t>This namespace also provides classes that are used to debug applications and trace the execution of the code.</a:t>
          </a:r>
          <a:endParaRPr lang="en-US" sz="1000" kern="1200" dirty="0"/>
        </a:p>
      </dsp:txBody>
      <dsp:txXfrm rot="-5400000">
        <a:off x="1713018" y="1629167"/>
        <a:ext cx="6335797" cy="524857"/>
      </dsp:txXfrm>
    </dsp:sp>
    <dsp:sp modelId="{C5AF8CED-04D0-4DA4-B020-5DAB1580FB27}">
      <dsp:nvSpPr>
        <dsp:cNvPr id="0" name=""/>
        <dsp:cNvSpPr/>
      </dsp:nvSpPr>
      <dsp:spPr>
        <a:xfrm>
          <a:off x="0" y="1501420"/>
          <a:ext cx="1789165" cy="727056"/>
        </a:xfrm>
        <a:prstGeom prst="roundRect">
          <a:avLst/>
        </a:prstGeom>
        <a:solidFill>
          <a:schemeClr val="accent3">
            <a:hueOff val="1084240"/>
            <a:satOff val="40000"/>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pPr>
          <a:r>
            <a:rPr lang="en-US" sz="1100" b="1" kern="1200" dirty="0" err="1" smtClean="0">
              <a:latin typeface="Courier New" pitchFamily="49" charset="0"/>
              <a:cs typeface="Courier New" pitchFamily="49" charset="0"/>
            </a:rPr>
            <a:t>System.Diagnostics</a:t>
          </a:r>
          <a:endParaRPr lang="en-US" sz="1100" kern="1200" dirty="0">
            <a:latin typeface="Courier New" pitchFamily="49" charset="0"/>
            <a:cs typeface="Courier New" pitchFamily="49" charset="0"/>
          </a:endParaRPr>
        </a:p>
      </dsp:txBody>
      <dsp:txXfrm>
        <a:off x="35492" y="1536912"/>
        <a:ext cx="1718181" cy="656072"/>
      </dsp:txXfrm>
    </dsp:sp>
    <dsp:sp modelId="{C6F9D1FF-F381-4038-A628-76724A23A794}">
      <dsp:nvSpPr>
        <dsp:cNvPr id="0" name=""/>
        <dsp:cNvSpPr/>
      </dsp:nvSpPr>
      <dsp:spPr>
        <a:xfrm rot="5400000">
          <a:off x="4604291" y="-527091"/>
          <a:ext cx="581645" cy="6364191"/>
        </a:xfrm>
        <a:prstGeom prst="round2SameRect">
          <a:avLst/>
        </a:prstGeom>
        <a:solidFill>
          <a:schemeClr val="accent3">
            <a:tint val="40000"/>
            <a:alpha val="90000"/>
            <a:hueOff val="1217485"/>
            <a:satOff val="60000"/>
            <a:lumOff val="1067"/>
            <a:alphaOff val="0"/>
          </a:schemeClr>
        </a:solidFill>
        <a:ln w="25400" cap="flat" cmpd="sng" algn="ctr">
          <a:solidFill>
            <a:schemeClr val="accent3">
              <a:tint val="40000"/>
              <a:alpha val="90000"/>
              <a:hueOff val="1217485"/>
              <a:satOff val="60000"/>
              <a:lumOff val="106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t>The </a:t>
          </a:r>
          <a:r>
            <a:rPr lang="en-US" sz="1000" kern="1200" dirty="0" smtClean="0">
              <a:latin typeface="Courier New" pitchFamily="49" charset="0"/>
              <a:cs typeface="Courier New" pitchFamily="49" charset="0"/>
            </a:rPr>
            <a:t>System.IO </a:t>
          </a:r>
          <a:r>
            <a:rPr lang="en-US" sz="1000" kern="1200" dirty="0" smtClean="0"/>
            <a:t>namespace contains classes that enable you to read from and write to data streams and files.</a:t>
          </a:r>
          <a:endParaRPr lang="en-US" sz="1000" kern="1200" dirty="0"/>
        </a:p>
      </dsp:txBody>
      <dsp:txXfrm rot="-5400000">
        <a:off x="1713018" y="2392576"/>
        <a:ext cx="6335797" cy="524857"/>
      </dsp:txXfrm>
    </dsp:sp>
    <dsp:sp modelId="{5F709D71-BC8C-4FA3-8692-530399BDBF85}">
      <dsp:nvSpPr>
        <dsp:cNvPr id="0" name=""/>
        <dsp:cNvSpPr/>
      </dsp:nvSpPr>
      <dsp:spPr>
        <a:xfrm>
          <a:off x="0" y="2264829"/>
          <a:ext cx="1789165" cy="727056"/>
        </a:xfrm>
        <a:prstGeom prst="roundRect">
          <a:avLst/>
        </a:prstGeom>
        <a:solidFill>
          <a:schemeClr val="accent3">
            <a:hueOff val="1626359"/>
            <a:satOff val="60000"/>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pPr>
          <a:r>
            <a:rPr lang="en-US" sz="1100" b="1" kern="1200" dirty="0" smtClean="0">
              <a:latin typeface="Courier New" pitchFamily="49" charset="0"/>
              <a:cs typeface="Courier New" pitchFamily="49" charset="0"/>
            </a:rPr>
            <a:t>System.IO</a:t>
          </a:r>
          <a:endParaRPr lang="en-US" sz="1100" kern="1200" dirty="0">
            <a:latin typeface="Courier New" pitchFamily="49" charset="0"/>
            <a:cs typeface="Courier New" pitchFamily="49" charset="0"/>
          </a:endParaRPr>
        </a:p>
      </dsp:txBody>
      <dsp:txXfrm>
        <a:off x="35492" y="2300321"/>
        <a:ext cx="1718181" cy="656072"/>
      </dsp:txXfrm>
    </dsp:sp>
    <dsp:sp modelId="{9821BD73-627D-4576-B7EE-531B9835AB24}">
      <dsp:nvSpPr>
        <dsp:cNvPr id="0" name=""/>
        <dsp:cNvSpPr/>
      </dsp:nvSpPr>
      <dsp:spPr>
        <a:xfrm rot="5400000">
          <a:off x="4604291" y="236317"/>
          <a:ext cx="581645" cy="6364191"/>
        </a:xfrm>
        <a:prstGeom prst="round2SameRect">
          <a:avLst/>
        </a:prstGeom>
        <a:solidFill>
          <a:schemeClr val="accent3">
            <a:tint val="40000"/>
            <a:alpha val="90000"/>
            <a:hueOff val="1623313"/>
            <a:satOff val="80000"/>
            <a:lumOff val="1423"/>
            <a:alphaOff val="0"/>
          </a:schemeClr>
        </a:solidFill>
        <a:ln w="25400" cap="flat" cmpd="sng" algn="ctr">
          <a:solidFill>
            <a:schemeClr val="accent3">
              <a:tint val="40000"/>
              <a:alpha val="90000"/>
              <a:hueOff val="1623313"/>
              <a:satOff val="80000"/>
              <a:lumOff val="14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t>The </a:t>
          </a:r>
          <a:r>
            <a:rPr lang="en-US" sz="1000" kern="1200" dirty="0" err="1" smtClean="0">
              <a:latin typeface="Courier New" pitchFamily="49" charset="0"/>
              <a:cs typeface="Courier New" pitchFamily="49" charset="0"/>
            </a:rPr>
            <a:t>System.Net</a:t>
          </a:r>
          <a:r>
            <a:rPr lang="en-US" sz="1000" kern="1200" dirty="0" smtClean="0">
              <a:latin typeface="Courier New" pitchFamily="49" charset="0"/>
              <a:cs typeface="Courier New" pitchFamily="49" charset="0"/>
            </a:rPr>
            <a:t> </a:t>
          </a:r>
          <a:r>
            <a:rPr lang="en-US" sz="1000" kern="1200" dirty="0" smtClean="0"/>
            <a:t>namespace contains classes that allow you to create Web-based applications.</a:t>
          </a:r>
          <a:endParaRPr lang="en-US" sz="1000" kern="1200" dirty="0"/>
        </a:p>
      </dsp:txBody>
      <dsp:txXfrm rot="-5400000">
        <a:off x="1713018" y="3155984"/>
        <a:ext cx="6335797" cy="524857"/>
      </dsp:txXfrm>
    </dsp:sp>
    <dsp:sp modelId="{778473BD-88BC-4173-9920-72FBF3B71209}">
      <dsp:nvSpPr>
        <dsp:cNvPr id="0" name=""/>
        <dsp:cNvSpPr/>
      </dsp:nvSpPr>
      <dsp:spPr>
        <a:xfrm>
          <a:off x="0" y="3028239"/>
          <a:ext cx="1789165" cy="727056"/>
        </a:xfrm>
        <a:prstGeom prst="roundRect">
          <a:avLst/>
        </a:prstGeom>
        <a:solidFill>
          <a:schemeClr val="accent3">
            <a:hueOff val="2168479"/>
            <a:satOff val="80000"/>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pPr>
          <a:r>
            <a:rPr lang="en-US" sz="1100" b="1" kern="1200" dirty="0" err="1" smtClean="0">
              <a:latin typeface="Courier New" pitchFamily="49" charset="0"/>
              <a:cs typeface="Courier New" pitchFamily="49" charset="0"/>
            </a:rPr>
            <a:t>System.Net</a:t>
          </a:r>
          <a:endParaRPr lang="en-US" sz="1100" kern="1200" dirty="0">
            <a:latin typeface="Courier New" pitchFamily="49" charset="0"/>
            <a:cs typeface="Courier New" pitchFamily="49" charset="0"/>
          </a:endParaRPr>
        </a:p>
      </dsp:txBody>
      <dsp:txXfrm>
        <a:off x="35492" y="3063731"/>
        <a:ext cx="1718181" cy="656072"/>
      </dsp:txXfrm>
    </dsp:sp>
    <dsp:sp modelId="{8B477E95-A203-40E8-8726-DE82EF5AC9EE}">
      <dsp:nvSpPr>
        <dsp:cNvPr id="0" name=""/>
        <dsp:cNvSpPr/>
      </dsp:nvSpPr>
      <dsp:spPr>
        <a:xfrm rot="5400000">
          <a:off x="4604291" y="999727"/>
          <a:ext cx="581645" cy="6364191"/>
        </a:xfrm>
        <a:prstGeom prst="round2SameRect">
          <a:avLst/>
        </a:prstGeom>
        <a:solidFill>
          <a:schemeClr val="accent3">
            <a:tint val="40000"/>
            <a:alpha val="90000"/>
            <a:hueOff val="2029141"/>
            <a:satOff val="100000"/>
            <a:lumOff val="1779"/>
            <a:alphaOff val="0"/>
          </a:schemeClr>
        </a:solidFill>
        <a:ln w="25400" cap="flat" cmpd="sng" algn="ctr">
          <a:solidFill>
            <a:schemeClr val="accent3">
              <a:tint val="40000"/>
              <a:alpha val="90000"/>
              <a:hueOff val="2029141"/>
              <a:satOff val="100000"/>
              <a:lumOff val="17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44500">
            <a:lnSpc>
              <a:spcPct val="90000"/>
            </a:lnSpc>
            <a:spcBef>
              <a:spcPct val="0"/>
            </a:spcBef>
            <a:spcAft>
              <a:spcPct val="15000"/>
            </a:spcAft>
            <a:buChar char="••"/>
          </a:pPr>
          <a:r>
            <a:rPr lang="en-US" sz="1000" kern="1200" dirty="0" smtClean="0"/>
            <a:t>The </a:t>
          </a:r>
          <a:r>
            <a:rPr lang="en-US" sz="1000" kern="1200" dirty="0" err="1" smtClean="0">
              <a:latin typeface="Courier New" pitchFamily="49" charset="0"/>
              <a:cs typeface="Courier New" pitchFamily="49" charset="0"/>
            </a:rPr>
            <a:t>System.Web</a:t>
          </a:r>
          <a:r>
            <a:rPr lang="en-US" sz="1000" kern="1200" dirty="0" smtClean="0"/>
            <a:t> namespace provides classes and interfaces that allow communication between the browser and the server.</a:t>
          </a:r>
          <a:endParaRPr lang="en-US" sz="1000" kern="1200" dirty="0"/>
        </a:p>
      </dsp:txBody>
      <dsp:txXfrm rot="-5400000">
        <a:off x="1713018" y="3919394"/>
        <a:ext cx="6335797" cy="524857"/>
      </dsp:txXfrm>
    </dsp:sp>
    <dsp:sp modelId="{319A0730-D04D-48C0-9472-A43D3BF2B402}">
      <dsp:nvSpPr>
        <dsp:cNvPr id="0" name=""/>
        <dsp:cNvSpPr/>
      </dsp:nvSpPr>
      <dsp:spPr>
        <a:xfrm>
          <a:off x="0" y="3791648"/>
          <a:ext cx="1789165" cy="727056"/>
        </a:xfrm>
        <a:prstGeom prst="roundRect">
          <a:avLst/>
        </a:prstGeom>
        <a:solidFill>
          <a:schemeClr val="accent3">
            <a:hueOff val="2710599"/>
            <a:satOff val="10000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pPr>
          <a:r>
            <a:rPr lang="en-US" sz="1100" b="1" kern="1200" dirty="0" err="1" smtClean="0">
              <a:latin typeface="Courier New" pitchFamily="49" charset="0"/>
              <a:cs typeface="Courier New" pitchFamily="49" charset="0"/>
            </a:rPr>
            <a:t>System.Web</a:t>
          </a:r>
          <a:endParaRPr lang="en-US" sz="1100" kern="1200" dirty="0">
            <a:latin typeface="Courier New" pitchFamily="49" charset="0"/>
            <a:cs typeface="Courier New" pitchFamily="49" charset="0"/>
          </a:endParaRPr>
        </a:p>
      </dsp:txBody>
      <dsp:txXfrm>
        <a:off x="35492" y="3827140"/>
        <a:ext cx="1718181" cy="65607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381000" y="685800"/>
            <a:ext cx="6096000" cy="34290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024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652C93C-42AC-43DA-B811-7D8F97A0EFDE}" type="slidenum">
              <a:rPr lang="en-US" altLang="en-US" smtClean="0"/>
              <a:pPr>
                <a:spcBef>
                  <a:spcPct val="0"/>
                </a:spcBef>
              </a:pPr>
              <a:t>5</a:t>
            </a:fld>
            <a:endParaRPr lang="en-US" altLang="en-US" smtClean="0"/>
          </a:p>
        </p:txBody>
      </p:sp>
    </p:spTree>
    <p:extLst>
      <p:ext uri="{BB962C8B-B14F-4D97-AF65-F5344CB8AC3E}">
        <p14:creationId xmlns:p14="http://schemas.microsoft.com/office/powerpoint/2010/main" val="2486767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xfrm>
            <a:off x="381000" y="685800"/>
            <a:ext cx="6096000" cy="3429000"/>
          </a:xfrm>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229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F1228E-6888-4AE1-822B-71C9BC9E4E61}" type="slidenum">
              <a:rPr lang="en-US" altLang="en-US" smtClean="0"/>
              <a:pPr>
                <a:spcBef>
                  <a:spcPct val="0"/>
                </a:spcBef>
              </a:pPr>
              <a:t>6</a:t>
            </a:fld>
            <a:endParaRPr lang="en-US" altLang="en-US" smtClean="0"/>
          </a:p>
        </p:txBody>
      </p:sp>
    </p:spTree>
    <p:extLst>
      <p:ext uri="{BB962C8B-B14F-4D97-AF65-F5344CB8AC3E}">
        <p14:creationId xmlns:p14="http://schemas.microsoft.com/office/powerpoint/2010/main" val="1474191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381000" y="685800"/>
            <a:ext cx="6096000" cy="3429000"/>
          </a:xfrm>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604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7F18B1-C853-4F8E-81D8-6C36FC27CBE4}" type="slidenum">
              <a:rPr lang="en-US" altLang="en-US" smtClean="0"/>
              <a:pPr>
                <a:spcBef>
                  <a:spcPct val="0"/>
                </a:spcBef>
              </a:pPr>
              <a:t>52</a:t>
            </a:fld>
            <a:endParaRPr lang="en-US" altLang="en-US" smtClean="0"/>
          </a:p>
        </p:txBody>
      </p:sp>
    </p:spTree>
    <p:extLst>
      <p:ext uri="{BB962C8B-B14F-4D97-AF65-F5344CB8AC3E}">
        <p14:creationId xmlns:p14="http://schemas.microsoft.com/office/powerpoint/2010/main" val="181639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lt1"/>
                </a:solidFill>
              </a:rPr>
              <a:t>Session 10</a:t>
            </a:r>
            <a:endParaRPr lang="en-US" sz="4800" b="1" i="0" u="none" strike="noStrike" cap="none" dirty="0">
              <a:solidFill>
                <a:schemeClr val="lt1"/>
              </a:solidFill>
              <a:latin typeface="Arial"/>
              <a:ea typeface="Arial"/>
              <a:cs typeface="Arial"/>
              <a:sym typeface="Arial"/>
            </a:endParaRPr>
          </a:p>
          <a:p>
            <a:pPr marL="0" marR="0" lvl="0" indent="0" algn="ctr" rtl="0">
              <a:spcBef>
                <a:spcPts val="0"/>
              </a:spcBef>
              <a:buSzPct val="25000"/>
              <a:buNone/>
            </a:pPr>
            <a:r>
              <a:rPr lang="en-US" sz="4000" b="1" dirty="0" smtClean="0">
                <a:solidFill>
                  <a:schemeClr val="lt1"/>
                </a:solidFill>
              </a:rPr>
              <a:t>Namespaces</a:t>
            </a:r>
            <a:endParaRPr lang="en-US" sz="40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mtClean="0">
                <a:latin typeface="Calibri" panose="020F0502020204030204" pitchFamily="34" charset="0"/>
              </a:rPr>
              <a:t>Built-in Namespaces 2-3</a:t>
            </a:r>
          </a:p>
        </p:txBody>
      </p:sp>
      <p:sp>
        <p:nvSpPr>
          <p:cNvPr id="2" name="Text Placeholder 1"/>
          <p:cNvSpPr>
            <a:spLocks noGrp="1"/>
          </p:cNvSpPr>
          <p:nvPr>
            <p:ph type="body" idx="1"/>
          </p:nvPr>
        </p:nvSpPr>
        <p:spPr/>
        <p:txBody>
          <a:bodyPr/>
          <a:lstStyle/>
          <a:p>
            <a:endParaRPr lang="en-US"/>
          </a:p>
        </p:txBody>
      </p:sp>
      <p:sp>
        <p:nvSpPr>
          <p:cNvPr id="16387" name="Rectangle 3"/>
          <p:cNvSpPr>
            <a:spLocks noChangeArrowheads="1"/>
          </p:cNvSpPr>
          <p:nvPr/>
        </p:nvSpPr>
        <p:spPr bwMode="auto">
          <a:xfrm>
            <a:off x="1752600" y="796925"/>
            <a:ext cx="8153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indent="-34290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Some of the most widely used namespaces within the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 namespace are as follows:</a:t>
            </a:r>
            <a:endParaRPr lang="en-GB"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lvl="1" eaLnBrk="1" hangingPunct="1">
              <a:spcBef>
                <a:spcPct val="0"/>
              </a:spcBef>
              <a:buClr>
                <a:srgbClr val="004E4C"/>
              </a:buClr>
              <a:buFontTx/>
              <a:buNone/>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altLang="en-US" sz="2400">
              <a:solidFill>
                <a:srgbClr val="000000"/>
              </a:solidFill>
              <a:latin typeface="Calibri" panose="020F0502020204030204" pitchFamily="34" charset="0"/>
              <a:cs typeface="Calibri" panose="020F0502020204030204" pitchFamily="34" charset="0"/>
            </a:endParaRPr>
          </a:p>
        </p:txBody>
      </p:sp>
      <p:graphicFrame>
        <p:nvGraphicFramePr>
          <p:cNvPr id="24" name="Diagram 23"/>
          <p:cNvGraphicFramePr/>
          <p:nvPr/>
        </p:nvGraphicFramePr>
        <p:xfrm>
          <a:off x="2133600" y="1701800"/>
          <a:ext cx="8153400" cy="454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1867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nvSpPr>
        <p:spPr bwMode="auto">
          <a:xfrm>
            <a:off x="1752600" y="762000"/>
            <a:ext cx="81534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figure displays some built-in namespaces:</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pic>
        <p:nvPicPr>
          <p:cNvPr id="17411" name="Picture 5" descr="Capture101.PNG"/>
          <p:cNvPicPr>
            <a:picLocks noChangeAspect="1" noChangeArrowheads="1"/>
          </p:cNvPicPr>
          <p:nvPr/>
        </p:nvPicPr>
        <p:blipFill>
          <a:blip r:embed="rId2">
            <a:extLst>
              <a:ext uri="{28A0092B-C50C-407E-A947-70E740481C1C}">
                <a14:useLocalDpi xmlns:a14="http://schemas.microsoft.com/office/drawing/2010/main" val="0"/>
              </a:ext>
            </a:extLst>
          </a:blip>
          <a:srcRect l="2940" t="4631" r="4411" b="5450"/>
          <a:stretch>
            <a:fillRect/>
          </a:stretch>
        </p:blipFill>
        <p:spPr bwMode="auto">
          <a:xfrm>
            <a:off x="3657600" y="1219200"/>
            <a:ext cx="4800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1"/>
          <p:cNvSpPr>
            <a:spLocks noGrp="1"/>
          </p:cNvSpPr>
          <p:nvPr>
            <p:ph type="title"/>
          </p:nvPr>
        </p:nvSpPr>
        <p:spPr/>
        <p:txBody>
          <a:bodyPr/>
          <a:lstStyle/>
          <a:p>
            <a:pPr eaLnBrk="1" hangingPunct="1"/>
            <a:r>
              <a:rPr lang="en-US" altLang="en-US" smtClean="0">
                <a:latin typeface="Calibri" panose="020F0502020204030204" pitchFamily="34" charset="0"/>
              </a:rPr>
              <a:t>Built-in Namespaces 3-3</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801603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latin typeface="Calibri" panose="020F0502020204030204" pitchFamily="34" charset="0"/>
              </a:rPr>
              <a:t>Using the System Namespace 1-6</a:t>
            </a:r>
          </a:p>
        </p:txBody>
      </p:sp>
      <p:sp>
        <p:nvSpPr>
          <p:cNvPr id="2" name="Text Placeholder 1"/>
          <p:cNvSpPr>
            <a:spLocks noGrp="1"/>
          </p:cNvSpPr>
          <p:nvPr>
            <p:ph type="body" idx="1"/>
          </p:nvPr>
        </p:nvSpPr>
        <p:spPr/>
        <p:txBody>
          <a:bodyPr/>
          <a:lstStyle/>
          <a:p>
            <a:endParaRPr lang="en-US"/>
          </a:p>
        </p:txBody>
      </p:sp>
      <p:sp>
        <p:nvSpPr>
          <p:cNvPr id="18435" name="Rectangle 3"/>
          <p:cNvSpPr>
            <a:spLocks noChangeArrowheads="1"/>
          </p:cNvSpPr>
          <p:nvPr/>
        </p:nvSpPr>
        <p:spPr bwMode="auto">
          <a:xfrm>
            <a:off x="1752600" y="796926"/>
            <a:ext cx="8686800" cy="545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 namespace is imported by default in the .NET Framework.</a:t>
            </a:r>
          </a:p>
          <a:p>
            <a:pPr eaLnBrk="1" hangingPunct="1">
              <a:lnSpc>
                <a:spcPct val="90000"/>
              </a:lnSpc>
            </a:pPr>
            <a:r>
              <a:rPr lang="en-US" altLang="en-US" sz="2400">
                <a:latin typeface="Calibri" panose="020F0502020204030204" pitchFamily="34" charset="0"/>
              </a:rPr>
              <a:t>It appears as the first line of the program along with the </a:t>
            </a:r>
            <a:r>
              <a:rPr lang="en-US" altLang="en-US" sz="2400">
                <a:latin typeface="Courier New" panose="02070309020205020404" pitchFamily="49" charset="0"/>
                <a:cs typeface="Courier New" panose="02070309020205020404" pitchFamily="49" charset="0"/>
              </a:rPr>
              <a:t>using</a:t>
            </a:r>
            <a:r>
              <a:rPr lang="en-US" altLang="en-US" sz="2400">
                <a:latin typeface="Calibri" panose="020F0502020204030204" pitchFamily="34" charset="0"/>
              </a:rPr>
              <a:t> keyword. </a:t>
            </a:r>
          </a:p>
          <a:p>
            <a:pPr eaLnBrk="1" hangingPunct="1">
              <a:lnSpc>
                <a:spcPct val="90000"/>
              </a:lnSpc>
            </a:pPr>
            <a:r>
              <a:rPr lang="en-US" altLang="en-US" sz="2400">
                <a:latin typeface="Calibri" panose="020F0502020204030204" pitchFamily="34" charset="0"/>
              </a:rPr>
              <a:t>For referring to classes within a built-in namespace, you need to explicitly refer to the required classes.</a:t>
            </a:r>
          </a:p>
          <a:p>
            <a:pPr eaLnBrk="1" hangingPunct="1">
              <a:lnSpc>
                <a:spcPct val="90000"/>
              </a:lnSpc>
            </a:pPr>
            <a:r>
              <a:rPr lang="en-US" altLang="en-US" sz="2400">
                <a:latin typeface="Calibri" panose="020F0502020204030204" pitchFamily="34" charset="0"/>
              </a:rPr>
              <a:t>It is done by specifying the namespace and the class name separated by the dot (</a:t>
            </a:r>
            <a:r>
              <a:rPr lang="en-US" altLang="en-US" sz="2400">
                <a:latin typeface="Courier New" panose="02070309020205020404" pitchFamily="49" charset="0"/>
                <a:cs typeface="Courier New" panose="02070309020205020404" pitchFamily="49" charset="0"/>
              </a:rPr>
              <a:t>.</a:t>
            </a:r>
            <a:r>
              <a:rPr lang="en-US" altLang="en-US" sz="2400">
                <a:latin typeface="Calibri" panose="020F0502020204030204" pitchFamily="34" charset="0"/>
              </a:rPr>
              <a:t>) operator after the </a:t>
            </a:r>
            <a:r>
              <a:rPr lang="en-US" altLang="en-US" sz="2400">
                <a:latin typeface="Courier New" panose="02070309020205020404" pitchFamily="49" charset="0"/>
                <a:cs typeface="Courier New" panose="02070309020205020404" pitchFamily="49" charset="0"/>
              </a:rPr>
              <a:t>using</a:t>
            </a:r>
            <a:r>
              <a:rPr lang="en-US" altLang="en-US" sz="2400">
                <a:latin typeface="Calibri" panose="020F0502020204030204" pitchFamily="34" charset="0"/>
              </a:rPr>
              <a:t> keyword at the beginning of the program.</a:t>
            </a:r>
          </a:p>
          <a:p>
            <a:pPr eaLnBrk="1" hangingPunct="1">
              <a:lnSpc>
                <a:spcPct val="90000"/>
              </a:lnSpc>
            </a:pPr>
            <a:r>
              <a:rPr lang="en-US" altLang="en-US" sz="2400">
                <a:latin typeface="Calibri" panose="020F0502020204030204" pitchFamily="34" charset="0"/>
              </a:rPr>
              <a:t>You can refer to classes within the namespaces in the same manner without the </a:t>
            </a:r>
            <a:r>
              <a:rPr lang="en-US" altLang="en-US" sz="2400">
                <a:latin typeface="Courier New" panose="02070309020205020404" pitchFamily="49" charset="0"/>
                <a:cs typeface="Courier New" panose="02070309020205020404" pitchFamily="49" charset="0"/>
              </a:rPr>
              <a:t>using</a:t>
            </a:r>
            <a:r>
              <a:rPr lang="en-US" altLang="en-US" sz="2400">
                <a:latin typeface="Calibri" panose="020F0502020204030204" pitchFamily="34" charset="0"/>
              </a:rPr>
              <a:t> keyword. </a:t>
            </a:r>
          </a:p>
          <a:p>
            <a:pPr eaLnBrk="1" hangingPunct="1">
              <a:lnSpc>
                <a:spcPct val="90000"/>
              </a:lnSpc>
            </a:pPr>
            <a:r>
              <a:rPr lang="en-US" altLang="en-US" sz="2400">
                <a:latin typeface="Calibri" panose="020F0502020204030204" pitchFamily="34" charset="0"/>
              </a:rPr>
              <a:t>However, this results in redundancy because you need to mention the whole declaration every time you refer to the class in the code.</a:t>
            </a:r>
            <a:endParaRPr lang="en-US" altLang="en-US" sz="2000">
              <a:latin typeface="Calibri" panose="020F0502020204030204" pitchFamily="34" charset="0"/>
            </a:endParaRPr>
          </a:p>
        </p:txBody>
      </p:sp>
    </p:spTree>
    <p:extLst>
      <p:ext uri="{BB962C8B-B14F-4D97-AF65-F5344CB8AC3E}">
        <p14:creationId xmlns:p14="http://schemas.microsoft.com/office/powerpoint/2010/main" val="942102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latin typeface="Calibri" panose="020F0502020204030204" pitchFamily="34" charset="0"/>
              </a:rPr>
              <a:t>Using the System Namespace 2-6</a:t>
            </a:r>
          </a:p>
        </p:txBody>
      </p:sp>
      <p:sp>
        <p:nvSpPr>
          <p:cNvPr id="2" name="Text Placeholder 1"/>
          <p:cNvSpPr>
            <a:spLocks noGrp="1"/>
          </p:cNvSpPr>
          <p:nvPr>
            <p:ph type="body" idx="1"/>
          </p:nvPr>
        </p:nvSpPr>
        <p:spPr/>
        <p:txBody>
          <a:bodyPr/>
          <a:lstStyle/>
          <a:p>
            <a:endParaRPr lang="en-US"/>
          </a:p>
        </p:txBody>
      </p:sp>
      <p:sp>
        <p:nvSpPr>
          <p:cNvPr id="19459" name="Rectangle 3"/>
          <p:cNvSpPr>
            <a:spLocks noChangeArrowheads="1"/>
          </p:cNvSpPr>
          <p:nvPr/>
        </p:nvSpPr>
        <p:spPr bwMode="auto">
          <a:xfrm>
            <a:off x="1752600" y="811213"/>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two approaches of referencing the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 namespace are:</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r>
              <a:rPr lang="en-US" altLang="en-US" sz="2000">
                <a:latin typeface="Calibri" panose="020F0502020204030204" pitchFamily="34" charset="0"/>
              </a:rPr>
              <a:t>Though both are technically valid, the first approach is more recommended.</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buFontTx/>
              <a:buNone/>
            </a:pPr>
            <a:r>
              <a:rPr lang="en-US" altLang="en-US" sz="2000">
                <a:latin typeface="Calibri" panose="020F0502020204030204" pitchFamily="34" charset="0"/>
              </a:rPr>
              <a:t>                          </a:t>
            </a:r>
          </a:p>
        </p:txBody>
      </p:sp>
      <p:pic>
        <p:nvPicPr>
          <p:cNvPr id="19460" name="Picture 5" descr="Capture102.PNG"/>
          <p:cNvPicPr>
            <a:picLocks noChangeAspect="1" noChangeArrowheads="1"/>
          </p:cNvPicPr>
          <p:nvPr/>
        </p:nvPicPr>
        <p:blipFill>
          <a:blip r:embed="rId2">
            <a:extLst>
              <a:ext uri="{28A0092B-C50C-407E-A947-70E740481C1C}">
                <a14:useLocalDpi xmlns:a14="http://schemas.microsoft.com/office/drawing/2010/main" val="0"/>
              </a:ext>
            </a:extLst>
          </a:blip>
          <a:srcRect t="7552" r="1785" b="7552"/>
          <a:stretch>
            <a:fillRect/>
          </a:stretch>
        </p:blipFill>
        <p:spPr bwMode="auto">
          <a:xfrm>
            <a:off x="2971800" y="1828801"/>
            <a:ext cx="640080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2346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mtClean="0">
                <a:latin typeface="Calibri" panose="020F0502020204030204" pitchFamily="34" charset="0"/>
              </a:rPr>
              <a:t>Using the System Namespace 3-6</a:t>
            </a:r>
          </a:p>
        </p:txBody>
      </p:sp>
      <p:sp>
        <p:nvSpPr>
          <p:cNvPr id="2" name="Text Placeholder 1"/>
          <p:cNvSpPr>
            <a:spLocks noGrp="1"/>
          </p:cNvSpPr>
          <p:nvPr>
            <p:ph type="body" idx="1"/>
          </p:nvPr>
        </p:nvSpPr>
        <p:spPr/>
        <p:txBody>
          <a:bodyPr/>
          <a:lstStyle/>
          <a:p>
            <a:endParaRPr lang="en-US"/>
          </a:p>
        </p:txBody>
      </p:sp>
      <p:sp>
        <p:nvSpPr>
          <p:cNvPr id="20483" name="Rectangle 3"/>
          <p:cNvSpPr>
            <a:spLocks noChangeArrowheads="1"/>
          </p:cNvSpPr>
          <p:nvPr/>
        </p:nvSpPr>
        <p:spPr bwMode="auto">
          <a:xfrm>
            <a:off x="1752600" y="784225"/>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syntax is used to access a method in a </a:t>
            </a:r>
            <a:br>
              <a:rPr lang="en-US" altLang="en-US" sz="2400">
                <a:latin typeface="Calibri" panose="020F0502020204030204" pitchFamily="34" charset="0"/>
              </a:rPr>
            </a:br>
            <a:r>
              <a:rPr lang="en-US" altLang="en-US" sz="2400">
                <a:latin typeface="Calibri" panose="020F0502020204030204" pitchFamily="34" charset="0"/>
              </a:rPr>
              <a:t>system-defined namespace:</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buFontTx/>
              <a:buNone/>
            </a:pPr>
            <a:endParaRPr lang="en-US" altLang="en-US" sz="20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In the syntax: </a:t>
            </a:r>
          </a:p>
          <a:p>
            <a:pPr lvl="1">
              <a:lnSpc>
                <a:spcPct val="90000"/>
              </a:lnSpc>
            </a:pPr>
            <a:r>
              <a:rPr lang="en-US" altLang="en-US" sz="2000">
                <a:latin typeface="Courier New" panose="02070309020205020404" pitchFamily="49" charset="0"/>
                <a:cs typeface="Courier New" panose="02070309020205020404" pitchFamily="49" charset="0"/>
              </a:rPr>
              <a:t>NamespaceName</a:t>
            </a:r>
            <a:r>
              <a:rPr lang="en-US" altLang="en-US" sz="2000">
                <a:latin typeface="Calibri" panose="020F0502020204030204" pitchFamily="34" charset="0"/>
              </a:rPr>
              <a:t>: Is the name of the namespace.</a:t>
            </a:r>
          </a:p>
          <a:p>
            <a:pPr lvl="1">
              <a:lnSpc>
                <a:spcPct val="90000"/>
              </a:lnSpc>
            </a:pPr>
            <a:r>
              <a:rPr lang="en-US" altLang="en-US" sz="2000">
                <a:latin typeface="Courier New" panose="02070309020205020404" pitchFamily="49" charset="0"/>
                <a:cs typeface="Courier New" panose="02070309020205020404" pitchFamily="49" charset="0"/>
              </a:rPr>
              <a:t>ClassName</a:t>
            </a:r>
            <a:r>
              <a:rPr lang="en-US" altLang="en-US" sz="2000">
                <a:latin typeface="Calibri" panose="020F0502020204030204" pitchFamily="34" charset="0"/>
              </a:rPr>
              <a:t>: Is the name of the class that you want to access.</a:t>
            </a:r>
          </a:p>
          <a:p>
            <a:pPr lvl="1">
              <a:lnSpc>
                <a:spcPct val="90000"/>
              </a:lnSpc>
            </a:pPr>
            <a:r>
              <a:rPr lang="en-US" altLang="en-US" sz="2000">
                <a:latin typeface="Courier New" panose="02070309020205020404" pitchFamily="49" charset="0"/>
                <a:cs typeface="Courier New" panose="02070309020205020404" pitchFamily="49" charset="0"/>
              </a:rPr>
              <a:t>MethodName</a:t>
            </a:r>
            <a:r>
              <a:rPr lang="en-US" altLang="en-US" sz="2000">
                <a:latin typeface="Calibri" panose="020F0502020204030204" pitchFamily="34" charset="0"/>
              </a:rPr>
              <a:t>: Is the name of the method within the class that is to be invoked.</a:t>
            </a:r>
          </a:p>
          <a:p>
            <a:pPr lvl="1">
              <a:lnSpc>
                <a:spcPct val="90000"/>
              </a:lnSpc>
              <a:buFontTx/>
              <a:buNone/>
            </a:pPr>
            <a:endParaRPr lang="en-US" altLang="en-US" sz="2000">
              <a:latin typeface="Calibri" panose="020F0502020204030204" pitchFamily="34" charset="0"/>
            </a:endParaRPr>
          </a:p>
        </p:txBody>
      </p:sp>
      <p:sp>
        <p:nvSpPr>
          <p:cNvPr id="20484" name="Text Box 6"/>
          <p:cNvSpPr txBox="1">
            <a:spLocks noChangeArrowheads="1"/>
          </p:cNvSpPr>
          <p:nvPr/>
        </p:nvSpPr>
        <p:spPr bwMode="auto">
          <a:xfrm>
            <a:off x="2209800" y="2133600"/>
            <a:ext cx="7239000" cy="457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rPr>
              <a:t>&lt;NamespaceName&gt;.&lt;ClassName&gt;.&lt;MethodName&gt;;</a:t>
            </a:r>
          </a:p>
        </p:txBody>
      </p:sp>
      <p:sp>
        <p:nvSpPr>
          <p:cNvPr id="20485" name="Text Box 4"/>
          <p:cNvSpPr txBox="1">
            <a:spLocks noChangeArrowheads="1"/>
          </p:cNvSpPr>
          <p:nvPr/>
        </p:nvSpPr>
        <p:spPr bwMode="auto">
          <a:xfrm>
            <a:off x="2209800" y="1600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577913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latin typeface="Calibri" panose="020F0502020204030204" pitchFamily="34" charset="0"/>
              </a:rPr>
              <a:t>Using the System Namespace 4-6</a:t>
            </a:r>
          </a:p>
        </p:txBody>
      </p:sp>
      <p:sp>
        <p:nvSpPr>
          <p:cNvPr id="2" name="Text Placeholder 1"/>
          <p:cNvSpPr>
            <a:spLocks noGrp="1"/>
          </p:cNvSpPr>
          <p:nvPr>
            <p:ph type="body" idx="1"/>
          </p:nvPr>
        </p:nvSpPr>
        <p:spPr/>
        <p:txBody>
          <a:bodyPr/>
          <a:lstStyle/>
          <a:p>
            <a:endParaRPr lang="en-US"/>
          </a:p>
        </p:txBody>
      </p:sp>
      <p:sp>
        <p:nvSpPr>
          <p:cNvPr id="21507" name="Rectangle 3"/>
          <p:cNvSpPr>
            <a:spLocks noChangeArrowheads="1"/>
          </p:cNvSpPr>
          <p:nvPr/>
        </p:nvSpPr>
        <p:spPr bwMode="auto">
          <a:xfrm>
            <a:off x="1752600" y="762000"/>
            <a:ext cx="8153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syntax is used to access the system-defined namespaces with the </a:t>
            </a:r>
            <a:r>
              <a:rPr lang="en-US" altLang="en-US" sz="2400">
                <a:latin typeface="Courier New" panose="02070309020205020404" pitchFamily="49" charset="0"/>
                <a:cs typeface="Courier New" panose="02070309020205020404" pitchFamily="49" charset="0"/>
              </a:rPr>
              <a:t>using</a:t>
            </a:r>
            <a:r>
              <a:rPr lang="en-US" altLang="en-US" sz="2400">
                <a:latin typeface="Calibri" panose="020F0502020204030204" pitchFamily="34" charset="0"/>
              </a:rPr>
              <a:t> keyword:</a:t>
            </a:r>
            <a:endParaRPr lang="en-GB"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In the syntax:</a:t>
            </a:r>
          </a:p>
          <a:p>
            <a:pPr lvl="1">
              <a:lnSpc>
                <a:spcPct val="90000"/>
              </a:lnSpc>
            </a:pPr>
            <a:r>
              <a:rPr lang="en-US" altLang="en-US" sz="2000">
                <a:latin typeface="Courier New" panose="02070309020205020404" pitchFamily="49" charset="0"/>
                <a:cs typeface="Courier New" panose="02070309020205020404" pitchFamily="49" charset="0"/>
              </a:rPr>
              <a:t>NamespaceName</a:t>
            </a:r>
            <a:r>
              <a:rPr lang="en-US" altLang="en-US" sz="2000">
                <a:latin typeface="Calibri" panose="020F0502020204030204" pitchFamily="34" charset="0"/>
              </a:rPr>
              <a:t>: Is the name of the namespace and it will refer to all classes, interfaces, structures, and enumerations.</a:t>
            </a:r>
          </a:p>
          <a:p>
            <a:pPr lvl="1">
              <a:lnSpc>
                <a:spcPct val="90000"/>
              </a:lnSpc>
            </a:pPr>
            <a:r>
              <a:rPr lang="en-US" altLang="en-US" sz="2000">
                <a:latin typeface="Courier New" panose="02070309020205020404" pitchFamily="49" charset="0"/>
                <a:cs typeface="Courier New" panose="02070309020205020404" pitchFamily="49" charset="0"/>
              </a:rPr>
              <a:t>ClassName</a:t>
            </a:r>
            <a:r>
              <a:rPr lang="en-US" altLang="en-US" sz="2000">
                <a:latin typeface="Calibri" panose="020F0502020204030204" pitchFamily="34" charset="0"/>
              </a:rPr>
              <a:t>: Is the name of the specific class defined in the namespace that you want to access.</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p:txBody>
      </p:sp>
      <p:sp>
        <p:nvSpPr>
          <p:cNvPr id="21508" name="Text Box 6"/>
          <p:cNvSpPr txBox="1">
            <a:spLocks noChangeArrowheads="1"/>
          </p:cNvSpPr>
          <p:nvPr/>
        </p:nvSpPr>
        <p:spPr bwMode="auto">
          <a:xfrm>
            <a:off x="2209800" y="2133600"/>
            <a:ext cx="6781800" cy="7620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800">
                <a:latin typeface="Courier New" panose="02070309020205020404" pitchFamily="49" charset="0"/>
              </a:rPr>
              <a:t>using &lt;NamespaceName&gt;;</a:t>
            </a:r>
          </a:p>
          <a:p>
            <a:pPr eaLnBrk="1" hangingPunct="1">
              <a:lnSpc>
                <a:spcPct val="70000"/>
              </a:lnSpc>
              <a:spcBef>
                <a:spcPct val="50000"/>
              </a:spcBef>
              <a:buClrTx/>
              <a:buSzTx/>
              <a:buFontTx/>
              <a:buNone/>
            </a:pPr>
            <a:r>
              <a:rPr lang="en-US" altLang="en-US" sz="1800">
                <a:latin typeface="Courier New" panose="02070309020205020404" pitchFamily="49" charset="0"/>
              </a:rPr>
              <a:t>using &lt;NamespaceName&gt;.&lt;ClassName&gt;;</a:t>
            </a:r>
          </a:p>
        </p:txBody>
      </p:sp>
      <p:sp>
        <p:nvSpPr>
          <p:cNvPr id="21509" name="Text Box 4"/>
          <p:cNvSpPr txBox="1">
            <a:spLocks noChangeArrowheads="1"/>
          </p:cNvSpPr>
          <p:nvPr/>
        </p:nvSpPr>
        <p:spPr bwMode="auto">
          <a:xfrm>
            <a:off x="2209800" y="1600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2429748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1752600" y="776288"/>
            <a:ext cx="87630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dirty="0">
                <a:latin typeface="Calibri" panose="020F0502020204030204" pitchFamily="34" charset="0"/>
              </a:rPr>
              <a:t>The following code demonstrates the use of the </a:t>
            </a:r>
            <a:r>
              <a:rPr lang="en-US" altLang="en-US" sz="2400" dirty="0">
                <a:latin typeface="Courier New" panose="02070309020205020404" pitchFamily="49" charset="0"/>
                <a:cs typeface="Courier New" panose="02070309020205020404" pitchFamily="49" charset="0"/>
              </a:rPr>
              <a:t>using</a:t>
            </a:r>
            <a:r>
              <a:rPr lang="en-US" altLang="en-US" sz="2400" dirty="0">
                <a:latin typeface="Calibri" panose="020F0502020204030204" pitchFamily="34" charset="0"/>
              </a:rPr>
              <a:t> keyword with namespaces:</a:t>
            </a: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buFontTx/>
              <a:buNone/>
            </a:pPr>
            <a:endParaRPr lang="en-US" altLang="en-US" sz="2400" dirty="0">
              <a:latin typeface="Calibri" panose="020F0502020204030204" pitchFamily="34" charset="0"/>
            </a:endParaRPr>
          </a:p>
          <a:p>
            <a:pPr eaLnBrk="1" hangingPunct="1">
              <a:lnSpc>
                <a:spcPct val="90000"/>
              </a:lnSpc>
            </a:pPr>
            <a:r>
              <a:rPr lang="en-US" altLang="en-US" sz="2400" dirty="0">
                <a:latin typeface="Calibri" panose="020F0502020204030204" pitchFamily="34" charset="0"/>
              </a:rPr>
              <a:t>In the code: </a:t>
            </a:r>
          </a:p>
          <a:p>
            <a:pPr lvl="1">
              <a:lnSpc>
                <a:spcPct val="90000"/>
              </a:lnSpc>
            </a:pPr>
            <a:r>
              <a:rPr lang="en-US" altLang="en-US" sz="2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a:t>
            </a:r>
            <a:r>
              <a:rPr lang="en-US" altLang="en-US" sz="2000" dirty="0">
                <a:solidFill>
                  <a:srgbClr val="000000"/>
                </a:solidFill>
                <a:latin typeface="Courier New" panose="02070309020205020404" pitchFamily="49" charset="0"/>
                <a:cs typeface="Calibri" panose="020F0502020204030204" pitchFamily="34" charset="0"/>
              </a:rPr>
              <a:t>System</a:t>
            </a:r>
            <a:r>
              <a:rPr lang="en-US" altLang="en-US" sz="2000" dirty="0">
                <a:solidFill>
                  <a:srgbClr val="000000"/>
                </a:solidFill>
                <a:latin typeface="Calibri" panose="020F0502020204030204" pitchFamily="34" charset="0"/>
                <a:cs typeface="Calibri" panose="020F0502020204030204" pitchFamily="34" charset="0"/>
              </a:rPr>
              <a:t> namespace is imported within the program with the </a:t>
            </a:r>
            <a:r>
              <a:rPr lang="en-US" altLang="en-US" sz="2000" dirty="0">
                <a:solidFill>
                  <a:srgbClr val="000000"/>
                </a:solidFill>
                <a:latin typeface="Courier New" panose="02070309020205020404" pitchFamily="49" charset="0"/>
                <a:cs typeface="Calibri" panose="020F0502020204030204" pitchFamily="34" charset="0"/>
              </a:rPr>
              <a:t>using </a:t>
            </a:r>
            <a:r>
              <a:rPr lang="en-US" altLang="en-US" sz="2000" dirty="0">
                <a:solidFill>
                  <a:srgbClr val="000000"/>
                </a:solidFill>
                <a:latin typeface="Calibri" panose="020F0502020204030204" pitchFamily="34" charset="0"/>
                <a:cs typeface="Calibri" panose="020F0502020204030204" pitchFamily="34" charset="0"/>
              </a:rPr>
              <a:t>keyword. </a:t>
            </a:r>
          </a:p>
          <a:p>
            <a:pPr lvl="1">
              <a:lnSpc>
                <a:spcPct val="90000"/>
              </a:lnSpc>
            </a:pPr>
            <a:r>
              <a:rPr lang="en-US" altLang="en-US" sz="2000" dirty="0">
                <a:solidFill>
                  <a:srgbClr val="000000"/>
                </a:solidFill>
                <a:latin typeface="Calibri" panose="020F0502020204030204" pitchFamily="34" charset="0"/>
                <a:cs typeface="Calibri" panose="020F0502020204030204" pitchFamily="34" charset="0"/>
              </a:rPr>
              <a:t>If this were not done, the program would not even compile as the </a:t>
            </a:r>
            <a:r>
              <a:rPr lang="en-US" altLang="en-US" sz="2000" dirty="0">
                <a:solidFill>
                  <a:srgbClr val="000000"/>
                </a:solidFill>
                <a:latin typeface="Courier New" panose="02070309020205020404" pitchFamily="49" charset="0"/>
                <a:cs typeface="Calibri" panose="020F0502020204030204" pitchFamily="34" charset="0"/>
              </a:rPr>
              <a:t>Console</a:t>
            </a:r>
            <a:r>
              <a:rPr lang="en-US" altLang="en-US" sz="2000" dirty="0">
                <a:solidFill>
                  <a:srgbClr val="000000"/>
                </a:solidFill>
                <a:latin typeface="Calibri" panose="020F0502020204030204" pitchFamily="34" charset="0"/>
                <a:cs typeface="Calibri" panose="020F0502020204030204" pitchFamily="34" charset="0"/>
              </a:rPr>
              <a:t> class exists in the </a:t>
            </a:r>
            <a:r>
              <a:rPr lang="en-US" altLang="en-US" sz="2000" dirty="0">
                <a:solidFill>
                  <a:srgbClr val="000000"/>
                </a:solidFill>
                <a:latin typeface="Courier New" panose="02070309020205020404" pitchFamily="49" charset="0"/>
                <a:cs typeface="Calibri" panose="020F0502020204030204" pitchFamily="34" charset="0"/>
              </a:rPr>
              <a:t>System</a:t>
            </a:r>
            <a:r>
              <a:rPr lang="en-US" altLang="en-US" sz="2000" dirty="0">
                <a:solidFill>
                  <a:srgbClr val="000000"/>
                </a:solidFill>
                <a:latin typeface="Calibri" panose="020F0502020204030204" pitchFamily="34" charset="0"/>
                <a:cs typeface="Calibri" panose="020F0502020204030204" pitchFamily="34" charset="0"/>
              </a:rPr>
              <a:t> namespace.</a:t>
            </a:r>
          </a:p>
          <a:p>
            <a:pPr lvl="1">
              <a:lnSpc>
                <a:spcPct val="90000"/>
              </a:lnSpc>
            </a:pPr>
            <a:endParaRPr lang="en-US" altLang="en-US" sz="2000" dirty="0">
              <a:solidFill>
                <a:srgbClr val="000000"/>
              </a:solidFill>
              <a:latin typeface="Calibri" panose="020F0502020204030204" pitchFamily="34" charset="0"/>
              <a:cs typeface="Times New Roman" panose="02020603050405020304" pitchFamily="18" charset="0"/>
            </a:endParaRPr>
          </a:p>
          <a:p>
            <a:pPr lvl="1">
              <a:lnSpc>
                <a:spcPct val="90000"/>
              </a:lnSpc>
            </a:pPr>
            <a:endParaRPr lang="en-US" altLang="en-US" sz="2000" dirty="0">
              <a:solidFill>
                <a:srgbClr val="000000"/>
              </a:solidFill>
              <a:latin typeface="Calibri" panose="020F0502020204030204" pitchFamily="34" charset="0"/>
              <a:cs typeface="Times New Roman" panose="02020603050405020304" pitchFamily="18" charset="0"/>
            </a:endParaRPr>
          </a:p>
          <a:p>
            <a:pPr lvl="1">
              <a:lnSpc>
                <a:spcPct val="90000"/>
              </a:lnSpc>
              <a:buFontTx/>
              <a:buNone/>
            </a:pPr>
            <a:r>
              <a:rPr lang="en-US" altLang="en-US" sz="2000" dirty="0">
                <a:latin typeface="Courier New" panose="02070309020205020404" pitchFamily="49" charset="0"/>
              </a:rPr>
              <a:t>Hello World</a:t>
            </a:r>
            <a:endParaRPr lang="en-GB" altLang="en-US" sz="2000" dirty="0">
              <a:latin typeface="Courier New" panose="02070309020205020404" pitchFamily="49"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p:txBody>
      </p:sp>
      <p:sp>
        <p:nvSpPr>
          <p:cNvPr id="7" name="Text Box 6"/>
          <p:cNvSpPr txBox="1">
            <a:spLocks noChangeArrowheads="1"/>
          </p:cNvSpPr>
          <p:nvPr/>
        </p:nvSpPr>
        <p:spPr bwMode="auto">
          <a:xfrm>
            <a:off x="2209800" y="2057400"/>
            <a:ext cx="7848600" cy="17526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using System;</a:t>
            </a:r>
            <a:endParaRPr lang="en-GB" sz="1800" dirty="0">
              <a:ea typeface="Calibri"/>
            </a:endParaRPr>
          </a:p>
          <a:p>
            <a:pPr algn="just">
              <a:lnSpc>
                <a:spcPct val="70000"/>
              </a:lnSpc>
              <a:spcBef>
                <a:spcPts val="200"/>
              </a:spcBef>
              <a:defRPr/>
            </a:pPr>
            <a:r>
              <a:rPr lang="en-US" sz="1600" dirty="0">
                <a:latin typeface="Courier New"/>
                <a:ea typeface="Calibri"/>
              </a:rPr>
              <a:t>class World</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indent="342900" algn="just">
              <a:lnSpc>
                <a:spcPct val="70000"/>
              </a:lnSpc>
              <a:spcBef>
                <a:spcPts val="200"/>
              </a:spcBef>
              <a:defRPr/>
            </a:pPr>
            <a:r>
              <a:rPr lang="en-US" sz="1600" dirty="0">
                <a:latin typeface="Courier New"/>
                <a:ea typeface="Calibri"/>
              </a:rPr>
              <a:t>static void Main(string[] </a:t>
            </a:r>
            <a:r>
              <a:rPr lang="en-US" sz="1600" dirty="0" err="1">
                <a:latin typeface="Courier New"/>
                <a:ea typeface="Calibri"/>
              </a:rPr>
              <a:t>args</a:t>
            </a:r>
            <a:r>
              <a:rPr lang="en-US" sz="1600" dirty="0">
                <a:latin typeface="Courier New"/>
                <a:ea typeface="Calibri"/>
              </a:rPr>
              <a:t>) </a:t>
            </a:r>
            <a:endParaRPr lang="en-GB" sz="1800" dirty="0">
              <a:ea typeface="Calibri"/>
            </a:endParaRPr>
          </a:p>
          <a:p>
            <a:pPr indent="342900" algn="just">
              <a:lnSpc>
                <a:spcPct val="70000"/>
              </a:lnSpc>
              <a:spcBef>
                <a:spcPts val="200"/>
              </a:spcBef>
              <a:defRPr/>
            </a:pPr>
            <a:r>
              <a:rPr lang="en-US" sz="1600" dirty="0">
                <a:latin typeface="Courier New"/>
                <a:ea typeface="Calibri"/>
              </a:rPr>
              <a:t>{ </a:t>
            </a:r>
            <a:endParaRPr lang="en-GB" sz="1800" dirty="0">
              <a:ea typeface="Calibri"/>
            </a:endParaRPr>
          </a:p>
          <a:p>
            <a:pPr indent="685800" algn="just">
              <a:lnSpc>
                <a:spcPct val="70000"/>
              </a:lnSpc>
              <a:spcBef>
                <a:spcPts val="200"/>
              </a:spcBef>
              <a:defRPr/>
            </a:pPr>
            <a:r>
              <a:rPr lang="en-US" sz="1600" dirty="0" err="1">
                <a:latin typeface="Courier New"/>
                <a:ea typeface="Calibri"/>
              </a:rPr>
              <a:t>Console.WriteLine</a:t>
            </a:r>
            <a:r>
              <a:rPr lang="en-US" sz="1600" dirty="0">
                <a:latin typeface="Courier New"/>
                <a:ea typeface="Calibri"/>
              </a:rPr>
              <a:t>(“Hello World”); </a:t>
            </a:r>
            <a:endParaRPr lang="en-GB" sz="1800" dirty="0">
              <a:ea typeface="Calibri"/>
            </a:endParaRPr>
          </a:p>
          <a:p>
            <a:pPr indent="342900" algn="just">
              <a:lnSpc>
                <a:spcPct val="70000"/>
              </a:lnSpc>
              <a:spcBef>
                <a:spcPts val="200"/>
              </a:spcBef>
              <a:defRPr/>
            </a:pPr>
            <a:r>
              <a:rPr lang="en-US" sz="1600" dirty="0">
                <a:latin typeface="Courier New"/>
                <a:ea typeface="Calibri"/>
              </a:rPr>
              <a:t>}</a:t>
            </a:r>
            <a:endParaRPr lang="en-GB" sz="1800" dirty="0">
              <a:ea typeface="Calibri"/>
            </a:endParaRPr>
          </a:p>
          <a:p>
            <a:pPr eaLnBrk="1" hangingPunct="1">
              <a:lnSpc>
                <a:spcPct val="70000"/>
              </a:lnSpc>
              <a:spcBef>
                <a:spcPct val="50000"/>
              </a:spcBef>
              <a:defRPr/>
            </a:pPr>
            <a:r>
              <a:rPr lang="en-US" sz="1600" dirty="0">
                <a:latin typeface="Courier New"/>
                <a:ea typeface="Calibri"/>
              </a:rPr>
              <a:t>}</a:t>
            </a:r>
            <a:endParaRPr lang="en-US" sz="1600" dirty="0"/>
          </a:p>
        </p:txBody>
      </p:sp>
      <p:sp>
        <p:nvSpPr>
          <p:cNvPr id="22532" name="Title 1"/>
          <p:cNvSpPr>
            <a:spLocks noGrp="1"/>
          </p:cNvSpPr>
          <p:nvPr>
            <p:ph type="title"/>
          </p:nvPr>
        </p:nvSpPr>
        <p:spPr/>
        <p:txBody>
          <a:bodyPr/>
          <a:lstStyle/>
          <a:p>
            <a:pPr eaLnBrk="1" hangingPunct="1"/>
            <a:r>
              <a:rPr lang="en-US" altLang="en-US" smtClean="0">
                <a:latin typeface="Calibri" panose="020F0502020204030204" pitchFamily="34" charset="0"/>
              </a:rPr>
              <a:t>Using the System Namespace 5-6</a:t>
            </a:r>
          </a:p>
        </p:txBody>
      </p:sp>
      <p:sp>
        <p:nvSpPr>
          <p:cNvPr id="2" name="Text Placeholder 1"/>
          <p:cNvSpPr>
            <a:spLocks noGrp="1"/>
          </p:cNvSpPr>
          <p:nvPr>
            <p:ph type="body" idx="1"/>
          </p:nvPr>
        </p:nvSpPr>
        <p:spPr/>
        <p:txBody>
          <a:bodyPr/>
          <a:lstStyle/>
          <a:p>
            <a:endParaRPr lang="en-US" sz="2400" dirty="0"/>
          </a:p>
        </p:txBody>
      </p:sp>
      <p:sp>
        <p:nvSpPr>
          <p:cNvPr id="22533" name="Text Box 4"/>
          <p:cNvSpPr txBox="1">
            <a:spLocks noChangeArrowheads="1"/>
          </p:cNvSpPr>
          <p:nvPr/>
        </p:nvSpPr>
        <p:spPr bwMode="auto">
          <a:xfrm>
            <a:off x="2209800" y="1508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22534" name="Text Box 4"/>
          <p:cNvSpPr txBox="1">
            <a:spLocks noChangeArrowheads="1"/>
          </p:cNvSpPr>
          <p:nvPr/>
        </p:nvSpPr>
        <p:spPr bwMode="auto">
          <a:xfrm>
            <a:off x="1981200" y="5638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3052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1752600" y="796925"/>
            <a:ext cx="8610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code refers to the </a:t>
            </a:r>
            <a:r>
              <a:rPr lang="en-US" altLang="en-US" sz="2400">
                <a:latin typeface="Courier New" panose="02070309020205020404" pitchFamily="49" charset="0"/>
                <a:cs typeface="Courier New" panose="02070309020205020404" pitchFamily="49" charset="0"/>
              </a:rPr>
              <a:t>Console</a:t>
            </a:r>
            <a:r>
              <a:rPr lang="en-US" altLang="en-US" sz="2400">
                <a:latin typeface="Calibri" panose="020F0502020204030204" pitchFamily="34" charset="0"/>
              </a:rPr>
              <a:t> class of the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 namespace multiple times:</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1000">
              <a:latin typeface="Calibri" panose="020F0502020204030204" pitchFamily="34" charset="0"/>
            </a:endParaRPr>
          </a:p>
          <a:p>
            <a:pPr eaLnBrk="1" hangingPunct="1">
              <a:lnSpc>
                <a:spcPct val="90000"/>
              </a:lnSpc>
            </a:pPr>
            <a:r>
              <a:rPr lang="en-US" altLang="en-US" sz="2400">
                <a:latin typeface="Calibri" panose="020F0502020204030204" pitchFamily="34" charset="0"/>
              </a:rPr>
              <a:t>In the code, the class is not imported, but the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 namespace members are used along with the statements.</a:t>
            </a:r>
          </a:p>
          <a:p>
            <a:pPr lvl="1" eaLnBrk="1" hangingPunct="1">
              <a:lnSpc>
                <a:spcPct val="70000"/>
              </a:lnSpc>
              <a:spcBef>
                <a:spcPct val="50000"/>
              </a:spcBef>
              <a:buClrTx/>
              <a:buSzTx/>
              <a:buFontTx/>
              <a:buNone/>
            </a:pPr>
            <a:endParaRPr lang="en-US" altLang="en-US" sz="1800">
              <a:latin typeface="Courier New" panose="02070309020205020404" pitchFamily="49" charset="0"/>
            </a:endParaRPr>
          </a:p>
          <a:p>
            <a:pPr lvl="1" eaLnBrk="1" hangingPunct="1">
              <a:lnSpc>
                <a:spcPct val="70000"/>
              </a:lnSpc>
              <a:spcBef>
                <a:spcPct val="50000"/>
              </a:spcBef>
              <a:buClrTx/>
              <a:buSzTx/>
              <a:buFontTx/>
              <a:buNone/>
            </a:pPr>
            <a:r>
              <a:rPr lang="en-US" altLang="en-US" sz="1800">
                <a:latin typeface="Courier New" panose="02070309020205020404" pitchFamily="49" charset="0"/>
              </a:rPr>
              <a:t>Hello World</a:t>
            </a:r>
            <a:endParaRPr lang="en-GB" altLang="en-US" sz="1800">
              <a:latin typeface="Courier New" panose="02070309020205020404" pitchFamily="49" charset="0"/>
            </a:endParaRPr>
          </a:p>
          <a:p>
            <a:pPr lvl="1" eaLnBrk="1" hangingPunct="1">
              <a:lnSpc>
                <a:spcPct val="70000"/>
              </a:lnSpc>
              <a:spcBef>
                <a:spcPct val="50000"/>
              </a:spcBef>
              <a:buClrTx/>
              <a:buSzTx/>
              <a:buFontTx/>
              <a:buNone/>
            </a:pPr>
            <a:r>
              <a:rPr lang="en-US" altLang="en-US" sz="1800">
                <a:latin typeface="Courier New" panose="02070309020205020404" pitchFamily="49" charset="0"/>
              </a:rPr>
              <a:t>This is C# Programming</a:t>
            </a:r>
            <a:endParaRPr lang="en-GB" altLang="en-US" sz="1800">
              <a:latin typeface="Courier New" panose="02070309020205020404" pitchFamily="49" charset="0"/>
            </a:endParaRPr>
          </a:p>
          <a:p>
            <a:pPr lvl="1" eaLnBrk="1" hangingPunct="1">
              <a:lnSpc>
                <a:spcPct val="70000"/>
              </a:lnSpc>
              <a:spcBef>
                <a:spcPct val="50000"/>
              </a:spcBef>
              <a:buClrTx/>
              <a:buSzTx/>
              <a:buFontTx/>
              <a:buNone/>
            </a:pPr>
            <a:r>
              <a:rPr lang="en-US" altLang="en-US" sz="1800">
                <a:latin typeface="Courier New" panose="02070309020205020404" pitchFamily="49" charset="0"/>
              </a:rPr>
              <a:t>You have executed a simple program of C#</a:t>
            </a:r>
            <a:endParaRPr lang="en-GB" altLang="en-US" sz="1800">
              <a:latin typeface="Courier New" panose="02070309020205020404" pitchFamily="49"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
        <p:nvSpPr>
          <p:cNvPr id="7" name="Text Box 6"/>
          <p:cNvSpPr txBox="1">
            <a:spLocks noChangeArrowheads="1"/>
          </p:cNvSpPr>
          <p:nvPr/>
        </p:nvSpPr>
        <p:spPr bwMode="auto">
          <a:xfrm>
            <a:off x="2209800" y="2006600"/>
            <a:ext cx="7848600" cy="1981200"/>
          </a:xfrm>
          <a:prstGeom prst="rect">
            <a:avLst/>
          </a:prstGeom>
          <a:solidFill>
            <a:srgbClr val="FFEDA3">
              <a:alpha val="39999"/>
            </a:srgbClr>
          </a:solidFill>
          <a:ln w="12700" algn="ctr">
            <a:solidFill>
              <a:schemeClr val="tx1"/>
            </a:solidFill>
            <a:miter lim="800000"/>
            <a:headEnd/>
            <a:tailEnd/>
          </a:ln>
        </p:spPr>
        <p:txBody>
          <a:bodyPr/>
          <a:lstStyle/>
          <a:p>
            <a:pPr>
              <a:lnSpc>
                <a:spcPct val="70000"/>
              </a:lnSpc>
              <a:spcBef>
                <a:spcPts val="200"/>
              </a:spcBef>
              <a:defRPr/>
            </a:pPr>
            <a:r>
              <a:rPr lang="en-US" dirty="0">
                <a:latin typeface="Courier New"/>
                <a:ea typeface="Calibri"/>
              </a:rPr>
              <a:t>class World</a:t>
            </a:r>
            <a:endParaRPr lang="en-GB" sz="1600" dirty="0">
              <a:ea typeface="Calibri"/>
            </a:endParaRPr>
          </a:p>
          <a:p>
            <a:pPr>
              <a:lnSpc>
                <a:spcPct val="70000"/>
              </a:lnSpc>
              <a:spcBef>
                <a:spcPts val="200"/>
              </a:spcBef>
              <a:defRPr/>
            </a:pPr>
            <a:r>
              <a:rPr lang="en-US" dirty="0">
                <a:latin typeface="Courier New"/>
                <a:ea typeface="Calibri"/>
              </a:rPr>
              <a:t>{ </a:t>
            </a:r>
            <a:endParaRPr lang="en-GB" sz="1600" dirty="0">
              <a:ea typeface="Calibri"/>
            </a:endParaRPr>
          </a:p>
          <a:p>
            <a:pPr indent="285750">
              <a:lnSpc>
                <a:spcPct val="70000"/>
              </a:lnSpc>
              <a:spcBef>
                <a:spcPts val="200"/>
              </a:spcBef>
              <a:defRPr/>
            </a:pPr>
            <a:r>
              <a:rPr lang="en-US" dirty="0">
                <a:latin typeface="Courier New"/>
                <a:ea typeface="Calibri"/>
              </a:rPr>
              <a:t>static void Main(string[] </a:t>
            </a:r>
            <a:r>
              <a:rPr lang="en-US" dirty="0" err="1">
                <a:latin typeface="Courier New"/>
                <a:ea typeface="Calibri"/>
              </a:rPr>
              <a:t>args</a:t>
            </a:r>
            <a:r>
              <a:rPr lang="en-US" dirty="0">
                <a:latin typeface="Courier New"/>
                <a:ea typeface="Calibri"/>
              </a:rPr>
              <a:t>) </a:t>
            </a:r>
            <a:endParaRPr lang="en-GB" sz="1600" dirty="0">
              <a:ea typeface="Calibri"/>
            </a:endParaRPr>
          </a:p>
          <a:p>
            <a:pPr indent="285750">
              <a:lnSpc>
                <a:spcPct val="70000"/>
              </a:lnSpc>
              <a:spcBef>
                <a:spcPts val="200"/>
              </a:spcBef>
              <a:defRPr/>
            </a:pPr>
            <a:r>
              <a:rPr lang="en-US" dirty="0">
                <a:latin typeface="Courier New"/>
                <a:ea typeface="Calibri"/>
              </a:rPr>
              <a:t>{ </a:t>
            </a:r>
            <a:endParaRPr lang="en-GB" sz="1600" dirty="0">
              <a:ea typeface="Calibri"/>
            </a:endParaRPr>
          </a:p>
          <a:p>
            <a:pPr indent="628650">
              <a:lnSpc>
                <a:spcPct val="70000"/>
              </a:lnSpc>
              <a:spcBef>
                <a:spcPts val="200"/>
              </a:spcBef>
              <a:defRPr/>
            </a:pPr>
            <a:r>
              <a:rPr lang="en-US" dirty="0" err="1">
                <a:latin typeface="Courier New"/>
                <a:ea typeface="Calibri"/>
              </a:rPr>
              <a:t>System.Console.WriteLine</a:t>
            </a:r>
            <a:r>
              <a:rPr lang="en-US" dirty="0">
                <a:latin typeface="Courier New"/>
                <a:ea typeface="Calibri"/>
              </a:rPr>
              <a:t>(“Hello World”); </a:t>
            </a:r>
            <a:endParaRPr lang="en-GB" sz="1600" dirty="0">
              <a:ea typeface="Calibri"/>
            </a:endParaRPr>
          </a:p>
          <a:p>
            <a:pPr indent="628650">
              <a:lnSpc>
                <a:spcPct val="70000"/>
              </a:lnSpc>
              <a:spcBef>
                <a:spcPts val="200"/>
              </a:spcBef>
              <a:defRPr/>
            </a:pPr>
            <a:r>
              <a:rPr lang="en-US" dirty="0" err="1">
                <a:latin typeface="Courier New"/>
                <a:ea typeface="Calibri"/>
              </a:rPr>
              <a:t>System.Console.WriteLine</a:t>
            </a:r>
            <a:r>
              <a:rPr lang="en-US" dirty="0">
                <a:latin typeface="Courier New"/>
                <a:ea typeface="Calibri"/>
              </a:rPr>
              <a:t>(“This is C# Programming”); </a:t>
            </a:r>
            <a:endParaRPr lang="en-GB" sz="1600" dirty="0">
              <a:ea typeface="Calibri"/>
            </a:endParaRPr>
          </a:p>
          <a:p>
            <a:pPr indent="628650">
              <a:lnSpc>
                <a:spcPct val="70000"/>
              </a:lnSpc>
              <a:spcBef>
                <a:spcPts val="200"/>
              </a:spcBef>
              <a:defRPr/>
            </a:pPr>
            <a:r>
              <a:rPr lang="en-US" dirty="0" err="1">
                <a:latin typeface="Courier New"/>
                <a:ea typeface="Calibri"/>
              </a:rPr>
              <a:t>System.Console.WriteLine</a:t>
            </a:r>
            <a:r>
              <a:rPr lang="en-US" dirty="0">
                <a:latin typeface="Courier New"/>
                <a:ea typeface="Calibri"/>
              </a:rPr>
              <a:t>(“You have executed a simple program of </a:t>
            </a:r>
            <a:endParaRPr lang="en-GB" sz="1600" dirty="0">
              <a:ea typeface="Calibri"/>
            </a:endParaRPr>
          </a:p>
          <a:p>
            <a:pPr indent="628650">
              <a:lnSpc>
                <a:spcPct val="70000"/>
              </a:lnSpc>
              <a:spcBef>
                <a:spcPts val="200"/>
              </a:spcBef>
              <a:defRPr/>
            </a:pPr>
            <a:r>
              <a:rPr lang="en-US" dirty="0">
                <a:latin typeface="Courier New"/>
                <a:ea typeface="Calibri"/>
              </a:rPr>
              <a:t>C#”); </a:t>
            </a:r>
            <a:endParaRPr lang="en-GB" sz="1600" dirty="0">
              <a:ea typeface="Calibri"/>
            </a:endParaRPr>
          </a:p>
          <a:p>
            <a:pPr indent="285750">
              <a:lnSpc>
                <a:spcPct val="70000"/>
              </a:lnSpc>
              <a:spcBef>
                <a:spcPts val="200"/>
              </a:spcBef>
              <a:defRPr/>
            </a:pPr>
            <a:r>
              <a:rPr lang="en-US" dirty="0">
                <a:latin typeface="Courier New"/>
                <a:ea typeface="Calibri"/>
              </a:rPr>
              <a:t>}</a:t>
            </a:r>
            <a:endParaRPr lang="en-GB" sz="1600" dirty="0">
              <a:ea typeface="Calibri"/>
            </a:endParaRPr>
          </a:p>
          <a:p>
            <a:pPr eaLnBrk="1" hangingPunct="1">
              <a:lnSpc>
                <a:spcPct val="70000"/>
              </a:lnSpc>
              <a:spcBef>
                <a:spcPct val="50000"/>
              </a:spcBef>
              <a:defRPr/>
            </a:pPr>
            <a:r>
              <a:rPr lang="en-US" dirty="0">
                <a:latin typeface="Courier New"/>
                <a:ea typeface="Calibri"/>
              </a:rPr>
              <a:t>}</a:t>
            </a:r>
            <a:endParaRPr lang="en-US" dirty="0"/>
          </a:p>
        </p:txBody>
      </p:sp>
      <p:sp>
        <p:nvSpPr>
          <p:cNvPr id="23556" name="Title 1"/>
          <p:cNvSpPr>
            <a:spLocks noGrp="1"/>
          </p:cNvSpPr>
          <p:nvPr>
            <p:ph type="title"/>
          </p:nvPr>
        </p:nvSpPr>
        <p:spPr/>
        <p:txBody>
          <a:bodyPr/>
          <a:lstStyle/>
          <a:p>
            <a:pPr eaLnBrk="1" hangingPunct="1"/>
            <a:r>
              <a:rPr lang="en-US" altLang="en-US" smtClean="0">
                <a:latin typeface="Calibri" panose="020F0502020204030204" pitchFamily="34" charset="0"/>
              </a:rPr>
              <a:t>Using the System Namespace 6-6</a:t>
            </a:r>
          </a:p>
        </p:txBody>
      </p:sp>
      <p:sp>
        <p:nvSpPr>
          <p:cNvPr id="2" name="Text Placeholder 1"/>
          <p:cNvSpPr>
            <a:spLocks noGrp="1"/>
          </p:cNvSpPr>
          <p:nvPr>
            <p:ph type="body" idx="1"/>
          </p:nvPr>
        </p:nvSpPr>
        <p:spPr/>
        <p:txBody>
          <a:bodyPr/>
          <a:lstStyle/>
          <a:p>
            <a:endParaRPr lang="en-US"/>
          </a:p>
        </p:txBody>
      </p:sp>
      <p:sp>
        <p:nvSpPr>
          <p:cNvPr id="23557" name="Text Box 4"/>
          <p:cNvSpPr txBox="1">
            <a:spLocks noChangeArrowheads="1"/>
          </p:cNvSpPr>
          <p:nvPr/>
        </p:nvSpPr>
        <p:spPr bwMode="auto">
          <a:xfrm>
            <a:off x="2209800" y="1566864"/>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23558" name="Text Box 4"/>
          <p:cNvSpPr txBox="1">
            <a:spLocks noChangeArrowheads="1"/>
          </p:cNvSpPr>
          <p:nvPr/>
        </p:nvSpPr>
        <p:spPr bwMode="auto">
          <a:xfrm>
            <a:off x="2209800" y="4800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1643826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1-9</a:t>
            </a:r>
          </a:p>
        </p:txBody>
      </p:sp>
      <p:sp>
        <p:nvSpPr>
          <p:cNvPr id="2" name="Text Placeholder 1"/>
          <p:cNvSpPr>
            <a:spLocks noGrp="1"/>
          </p:cNvSpPr>
          <p:nvPr>
            <p:ph type="body" idx="1"/>
          </p:nvPr>
        </p:nvSpPr>
        <p:spPr/>
        <p:txBody>
          <a:bodyPr/>
          <a:lstStyle/>
          <a:p>
            <a:endParaRPr lang="en-US"/>
          </a:p>
        </p:txBody>
      </p:sp>
      <p:sp>
        <p:nvSpPr>
          <p:cNvPr id="24579" name="Rectangle 3"/>
          <p:cNvSpPr>
            <a:spLocks noChangeArrowheads="1"/>
          </p:cNvSpPr>
          <p:nvPr/>
        </p:nvSpPr>
        <p:spPr bwMode="auto">
          <a:xfrm>
            <a:off x="1752600" y="776288"/>
            <a:ext cx="868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C# allows you to create namespaces with appropriate names to organize structures, classes, interfaces, delegates, and enumerations that can be used across different C# applications. </a:t>
            </a:r>
          </a:p>
          <a:p>
            <a:pPr eaLnBrk="1" hangingPunct="1">
              <a:lnSpc>
                <a:spcPct val="90000"/>
              </a:lnSpc>
            </a:pPr>
            <a:r>
              <a:rPr lang="en-US" altLang="en-US" sz="2400">
                <a:latin typeface="Calibri" panose="020F0502020204030204" pitchFamily="34" charset="0"/>
              </a:rPr>
              <a:t>When using a custom namespace, you need not worry about name clashes with classes, interfaces, and so on in other namespaces.</a:t>
            </a:r>
          </a:p>
          <a:p>
            <a:pPr eaLnBrk="1" hangingPunct="1">
              <a:lnSpc>
                <a:spcPct val="90000"/>
              </a:lnSpc>
            </a:pPr>
            <a:r>
              <a:rPr lang="en-US" altLang="en-US" sz="2400">
                <a:latin typeface="Calibri" panose="020F0502020204030204" pitchFamily="34" charset="0"/>
              </a:rPr>
              <a:t>Custom namespaces:</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Enable you to control the scope of a class by deciding the appropriate namespace for the class.</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Declared using the </a:t>
            </a:r>
            <a:r>
              <a:rPr lang="en-US" altLang="en-US" sz="2000">
                <a:solidFill>
                  <a:srgbClr val="000000"/>
                </a:solidFill>
                <a:latin typeface="Courier New" panose="02070309020205020404" pitchFamily="49" charset="0"/>
                <a:ea typeface="Calibri" panose="020F0502020204030204" pitchFamily="34" charset="0"/>
                <a:cs typeface="Courier New" panose="02070309020205020404" pitchFamily="49" charset="0"/>
              </a:rPr>
              <a:t>namespace</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keyword and is accessed with the </a:t>
            </a:r>
            <a:r>
              <a:rPr lang="en-US" altLang="en-US" sz="2000">
                <a:solidFill>
                  <a:srgbClr val="000000"/>
                </a:solidFill>
                <a:latin typeface="Courier New" panose="02070309020205020404" pitchFamily="49" charset="0"/>
                <a:ea typeface="Calibri" panose="020F0502020204030204" pitchFamily="34" charset="0"/>
                <a:cs typeface="Courier New" panose="02070309020205020404" pitchFamily="49" charset="0"/>
              </a:rPr>
              <a:t>using</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keyword similar to any built-in namespace. </a:t>
            </a:r>
          </a:p>
          <a:p>
            <a:pPr eaLnBrk="1" hangingPunct="1">
              <a:lnSpc>
                <a:spcPct val="90000"/>
              </a:lnSpc>
            </a:pPr>
            <a:endParaRPr lang="en-US" altLang="en-US" sz="2000">
              <a:latin typeface="Calibri" panose="020F0502020204030204" pitchFamily="34" charset="0"/>
            </a:endParaRPr>
          </a:p>
        </p:txBody>
      </p:sp>
    </p:spTree>
    <p:extLst>
      <p:ext uri="{BB962C8B-B14F-4D97-AF65-F5344CB8AC3E}">
        <p14:creationId xmlns:p14="http://schemas.microsoft.com/office/powerpoint/2010/main" val="26883636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2-9</a:t>
            </a:r>
          </a:p>
        </p:txBody>
      </p:sp>
      <p:sp>
        <p:nvSpPr>
          <p:cNvPr id="2" name="Text Placeholder 1"/>
          <p:cNvSpPr>
            <a:spLocks noGrp="1"/>
          </p:cNvSpPr>
          <p:nvPr>
            <p:ph type="body" idx="1"/>
          </p:nvPr>
        </p:nvSpPr>
        <p:spPr/>
        <p:txBody>
          <a:bodyPr/>
          <a:lstStyle/>
          <a:p>
            <a:endParaRPr lang="en-US"/>
          </a:p>
        </p:txBody>
      </p:sp>
      <p:pic>
        <p:nvPicPr>
          <p:cNvPr id="25603" name="Picture 5" descr="Capture103.PNG"/>
          <p:cNvPicPr>
            <a:picLocks noChangeAspect="1" noChangeArrowheads="1"/>
          </p:cNvPicPr>
          <p:nvPr/>
        </p:nvPicPr>
        <p:blipFill>
          <a:blip r:embed="rId2">
            <a:extLst>
              <a:ext uri="{28A0092B-C50C-407E-A947-70E740481C1C}">
                <a14:useLocalDpi xmlns:a14="http://schemas.microsoft.com/office/drawing/2010/main" val="0"/>
              </a:ext>
            </a:extLst>
          </a:blip>
          <a:srcRect t="4651" b="4651"/>
          <a:stretch>
            <a:fillRect/>
          </a:stretch>
        </p:blipFill>
        <p:spPr bwMode="auto">
          <a:xfrm>
            <a:off x="3048001" y="1676400"/>
            <a:ext cx="57642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3"/>
          <p:cNvSpPr>
            <a:spLocks noChangeArrowheads="1"/>
          </p:cNvSpPr>
          <p:nvPr/>
        </p:nvSpPr>
        <p:spPr bwMode="auto">
          <a:xfrm>
            <a:off x="1752600" y="762000"/>
            <a:ext cx="868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figure displays a general example of using custom namespaces:</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Tree>
    <p:extLst>
      <p:ext uri="{BB962C8B-B14F-4D97-AF65-F5344CB8AC3E}">
        <p14:creationId xmlns:p14="http://schemas.microsoft.com/office/powerpoint/2010/main" val="7181846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smtClean="0">
                <a:latin typeface="Calibri" panose="020F0502020204030204" pitchFamily="34" charset="0"/>
              </a:rPr>
              <a:t>Objectives</a:t>
            </a:r>
            <a:endParaRPr lang="en-IN" altLang="en-US" smtClean="0">
              <a:latin typeface="Calibri" panose="020F0502020204030204" pitchFamily="34" charset="0"/>
            </a:endParaRPr>
          </a:p>
        </p:txBody>
      </p:sp>
      <p:sp>
        <p:nvSpPr>
          <p:cNvPr id="6147" name="Content Placeholder 2"/>
          <p:cNvSpPr>
            <a:spLocks noGrp="1"/>
          </p:cNvSpPr>
          <p:nvPr>
            <p:ph type="body" idx="1"/>
          </p:nvPr>
        </p:nvSpPr>
        <p:spPr/>
        <p:txBody>
          <a:bodyPr/>
          <a:lstStyle/>
          <a:p>
            <a:pPr algn="just">
              <a:spcBef>
                <a:spcPts val="1700"/>
              </a:spcBef>
            </a:pPr>
            <a:r>
              <a:rPr lang="en-US" altLang="en-US" sz="2400">
                <a:latin typeface="Calibri" panose="020F0502020204030204" pitchFamily="34" charset="0"/>
              </a:rPr>
              <a:t>Define and describe namespaces</a:t>
            </a:r>
          </a:p>
          <a:p>
            <a:pPr algn="just">
              <a:spcBef>
                <a:spcPts val="1700"/>
              </a:spcBef>
            </a:pPr>
            <a:r>
              <a:rPr lang="en-US" altLang="en-US" sz="2400">
                <a:latin typeface="Calibri" panose="020F0502020204030204" pitchFamily="34" charset="0"/>
              </a:rPr>
              <a:t>Explain nested namespaces </a:t>
            </a:r>
          </a:p>
          <a:p>
            <a:pPr eaLnBrk="1" hangingPunct="1"/>
            <a:endParaRPr lang="en-US" altLang="en-US" sz="2200">
              <a:latin typeface="Arial" panose="020B0604020202020204" pitchFamily="34" charset="0"/>
            </a:endParaRPr>
          </a:p>
          <a:p>
            <a:pPr eaLnBrk="1" hangingPunct="1"/>
            <a:endParaRPr lang="en-US" altLang="en-US" sz="2200">
              <a:latin typeface="Arial" panose="020B0604020202020204" pitchFamily="34" charset="0"/>
            </a:endParaRPr>
          </a:p>
        </p:txBody>
      </p:sp>
    </p:spTree>
    <p:extLst>
      <p:ext uri="{BB962C8B-B14F-4D97-AF65-F5344CB8AC3E}">
        <p14:creationId xmlns:p14="http://schemas.microsoft.com/office/powerpoint/2010/main" val="16061986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6"/>
          <p:cNvSpPr txBox="1">
            <a:spLocks noChangeArrowheads="1"/>
          </p:cNvSpPr>
          <p:nvPr/>
        </p:nvSpPr>
        <p:spPr bwMode="auto">
          <a:xfrm>
            <a:off x="2209800" y="1752600"/>
            <a:ext cx="7848600" cy="12954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800">
                <a:latin typeface="Courier New" panose="02070309020205020404" pitchFamily="49" charset="0"/>
              </a:rPr>
              <a:t>namespace &lt;NamespaceName&gt;</a:t>
            </a:r>
          </a:p>
          <a:p>
            <a:pPr eaLnBrk="1" hangingPunct="1">
              <a:lnSpc>
                <a:spcPct val="70000"/>
              </a:lnSpc>
              <a:spcBef>
                <a:spcPct val="50000"/>
              </a:spcBef>
              <a:buClrTx/>
              <a:buSzTx/>
              <a:buFontTx/>
              <a:buNone/>
            </a:pPr>
            <a:r>
              <a:rPr lang="en-US" altLang="en-US" sz="1800">
                <a:latin typeface="Courier New" panose="02070309020205020404" pitchFamily="49" charset="0"/>
              </a:rPr>
              <a:t>{ </a:t>
            </a:r>
          </a:p>
          <a:p>
            <a:pPr eaLnBrk="1" hangingPunct="1">
              <a:lnSpc>
                <a:spcPct val="70000"/>
              </a:lnSpc>
              <a:spcBef>
                <a:spcPct val="50000"/>
              </a:spcBef>
              <a:buClrTx/>
              <a:buSzTx/>
              <a:buFontTx/>
              <a:buNone/>
            </a:pPr>
            <a:r>
              <a:rPr lang="en-US" altLang="en-US" sz="1800">
                <a:latin typeface="Courier New" panose="02070309020205020404" pitchFamily="49" charset="0"/>
              </a:rPr>
              <a:t>//type-declarations;</a:t>
            </a:r>
          </a:p>
          <a:p>
            <a:pPr eaLnBrk="1" hangingPunct="1">
              <a:lnSpc>
                <a:spcPct val="70000"/>
              </a:lnSpc>
              <a:spcBef>
                <a:spcPct val="50000"/>
              </a:spcBef>
              <a:buClrTx/>
              <a:buSzTx/>
              <a:buFontTx/>
              <a:buNone/>
            </a:pPr>
            <a:r>
              <a:rPr lang="en-US" altLang="en-US" sz="1800">
                <a:latin typeface="Courier New" panose="02070309020205020404" pitchFamily="49" charset="0"/>
              </a:rPr>
              <a:t>}</a:t>
            </a:r>
          </a:p>
        </p:txBody>
      </p:sp>
      <p:sp>
        <p:nvSpPr>
          <p:cNvPr id="26627" name="Text Box 4"/>
          <p:cNvSpPr txBox="1">
            <a:spLocks noChangeArrowheads="1"/>
          </p:cNvSpPr>
          <p:nvPr/>
        </p:nvSpPr>
        <p:spPr bwMode="auto">
          <a:xfrm>
            <a:off x="2209800" y="1219201"/>
            <a:ext cx="19812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
        <p:nvSpPr>
          <p:cNvPr id="26628"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3-9</a:t>
            </a:r>
          </a:p>
        </p:txBody>
      </p:sp>
      <p:sp>
        <p:nvSpPr>
          <p:cNvPr id="2" name="Text Placeholder 1"/>
          <p:cNvSpPr>
            <a:spLocks noGrp="1"/>
          </p:cNvSpPr>
          <p:nvPr>
            <p:ph type="body" idx="1"/>
          </p:nvPr>
        </p:nvSpPr>
        <p:spPr/>
        <p:txBody>
          <a:bodyPr/>
          <a:lstStyle/>
          <a:p>
            <a:endParaRPr lang="en-US"/>
          </a:p>
        </p:txBody>
      </p:sp>
      <p:sp>
        <p:nvSpPr>
          <p:cNvPr id="26629" name="Rectangle 3"/>
          <p:cNvSpPr>
            <a:spLocks noChangeArrowheads="1"/>
          </p:cNvSpPr>
          <p:nvPr/>
        </p:nvSpPr>
        <p:spPr bwMode="auto">
          <a:xfrm>
            <a:off x="1752600" y="762000"/>
            <a:ext cx="868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syntax is used to declare a custom namespace:</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In the syntax:</a:t>
            </a:r>
          </a:p>
          <a:p>
            <a:pPr lvl="1">
              <a:lnSpc>
                <a:spcPct val="90000"/>
              </a:lnSpc>
            </a:pPr>
            <a:r>
              <a:rPr lang="en-US" altLang="en-US" sz="2000">
                <a:solidFill>
                  <a:srgbClr val="000000"/>
                </a:solidFill>
                <a:latin typeface="Courier New" panose="02070309020205020404" pitchFamily="49" charset="0"/>
                <a:ea typeface="Calibri" panose="020F0502020204030204" pitchFamily="34" charset="0"/>
                <a:cs typeface="Courier New" panose="02070309020205020404" pitchFamily="49" charset="0"/>
              </a:rPr>
              <a:t>NamespaceName</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Is the name of the custom namespace.</a:t>
            </a:r>
          </a:p>
          <a:p>
            <a:pPr lvl="1">
              <a:lnSpc>
                <a:spcPct val="90000"/>
              </a:lnSpc>
            </a:pPr>
            <a:r>
              <a:rPr lang="en-US" altLang="en-US" sz="2000">
                <a:solidFill>
                  <a:srgbClr val="000000"/>
                </a:solidFill>
                <a:latin typeface="Courier New" panose="02070309020205020404" pitchFamily="49" charset="0"/>
                <a:ea typeface="Calibri" panose="020F0502020204030204" pitchFamily="34" charset="0"/>
                <a:cs typeface="Courier New" panose="02070309020205020404" pitchFamily="49" charset="0"/>
              </a:rPr>
              <a:t>type-declarations</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Are the different types that can be declared. It can be a class, interface, struct, enum, delegate, or another namespace.</a:t>
            </a:r>
          </a:p>
          <a:p>
            <a:pPr eaLnBrk="1" hangingPunct="1">
              <a:lnSpc>
                <a:spcPct val="90000"/>
              </a:lnSpc>
            </a:pPr>
            <a:endParaRPr lang="en-US" altLang="en-US" sz="2400">
              <a:latin typeface="Calibri" panose="020F0502020204030204" pitchFamily="34" charset="0"/>
            </a:endParaRPr>
          </a:p>
        </p:txBody>
      </p:sp>
    </p:spTree>
    <p:extLst>
      <p:ext uri="{BB962C8B-B14F-4D97-AF65-F5344CB8AC3E}">
        <p14:creationId xmlns:p14="http://schemas.microsoft.com/office/powerpoint/2010/main" val="3947817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1752600" y="762000"/>
            <a:ext cx="86868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code creates a custom namespace named </a:t>
            </a:r>
            <a:r>
              <a:rPr lang="en-US" altLang="en-US" sz="2400" b="1">
                <a:latin typeface="Courier New" panose="02070309020205020404" pitchFamily="49" charset="0"/>
                <a:cs typeface="Courier New" panose="02070309020205020404" pitchFamily="49" charset="0"/>
              </a:rPr>
              <a:t>Department</a:t>
            </a:r>
            <a:r>
              <a:rPr lang="en-US" altLang="en-US" sz="2400">
                <a:latin typeface="Calibri" panose="020F0502020204030204" pitchFamily="34" charset="0"/>
              </a:rPr>
              <a:t>:</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buFontTx/>
              <a:buNone/>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cs typeface="Calibri" panose="020F0502020204030204" pitchFamily="34" charset="0"/>
              </a:rPr>
              <a:t>In the code:</a:t>
            </a:r>
          </a:p>
          <a:p>
            <a:pPr lvl="1">
              <a:lnSpc>
                <a:spcPct val="90000"/>
              </a:lnSpc>
            </a:pPr>
            <a:r>
              <a:rPr lang="en-US" altLang="en-US" sz="2000" b="1">
                <a:solidFill>
                  <a:srgbClr val="000000"/>
                </a:solidFill>
                <a:latin typeface="Courier New" panose="02070309020205020404" pitchFamily="49" charset="0"/>
                <a:cs typeface="Calibri" panose="020F0502020204030204" pitchFamily="34" charset="0"/>
              </a:rPr>
              <a:t>Department</a:t>
            </a:r>
            <a:r>
              <a:rPr lang="en-US" altLang="en-US" sz="2000" b="1">
                <a:solidFill>
                  <a:srgbClr val="000000"/>
                </a:solidFill>
                <a:latin typeface="Calibri" panose="020F0502020204030204" pitchFamily="34" charset="0"/>
                <a:cs typeface="Calibri" panose="020F0502020204030204" pitchFamily="34" charset="0"/>
              </a:rPr>
              <a:t> </a:t>
            </a:r>
            <a:r>
              <a:rPr lang="en-US" altLang="en-US" sz="2000">
                <a:solidFill>
                  <a:srgbClr val="000000"/>
                </a:solidFill>
                <a:latin typeface="Calibri" panose="020F0502020204030204" pitchFamily="34" charset="0"/>
                <a:cs typeface="Calibri" panose="020F0502020204030204" pitchFamily="34" charset="0"/>
              </a:rPr>
              <a:t>is declared as the custom namespace. </a:t>
            </a:r>
          </a:p>
          <a:p>
            <a:pPr lvl="1">
              <a:lnSpc>
                <a:spcPct val="90000"/>
              </a:lnSpc>
            </a:pPr>
            <a:r>
              <a:rPr lang="en-US" altLang="en-US" sz="2000">
                <a:solidFill>
                  <a:srgbClr val="000000"/>
                </a:solidFill>
                <a:latin typeface="Calibri" panose="020F0502020204030204" pitchFamily="34" charset="0"/>
                <a:cs typeface="Calibri" panose="020F0502020204030204" pitchFamily="34" charset="0"/>
              </a:rPr>
              <a:t>The class </a:t>
            </a:r>
            <a:r>
              <a:rPr lang="en-US" altLang="en-US" sz="2000" b="1">
                <a:solidFill>
                  <a:srgbClr val="000000"/>
                </a:solidFill>
                <a:latin typeface="Courier New" panose="02070309020205020404" pitchFamily="49" charset="0"/>
                <a:cs typeface="Calibri" panose="020F0502020204030204" pitchFamily="34" charset="0"/>
              </a:rPr>
              <a:t>Sales</a:t>
            </a:r>
            <a:r>
              <a:rPr lang="en-US" altLang="en-US" sz="2000" b="1">
                <a:solidFill>
                  <a:srgbClr val="000000"/>
                </a:solidFill>
                <a:latin typeface="Calibri" panose="020F0502020204030204" pitchFamily="34" charset="0"/>
                <a:cs typeface="Calibri" panose="020F0502020204030204" pitchFamily="34" charset="0"/>
              </a:rPr>
              <a:t> </a:t>
            </a:r>
            <a:r>
              <a:rPr lang="en-US" altLang="en-US" sz="2000">
                <a:solidFill>
                  <a:srgbClr val="000000"/>
                </a:solidFill>
                <a:latin typeface="Calibri" panose="020F0502020204030204" pitchFamily="34" charset="0"/>
                <a:cs typeface="Calibri" panose="020F0502020204030204" pitchFamily="34" charset="0"/>
              </a:rPr>
              <a:t>is declared within this namespace. </a:t>
            </a:r>
            <a:endParaRPr lang="en-GB" altLang="en-US" sz="2000">
              <a:cs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r>
              <a:rPr lang="en-US" altLang="en-US" sz="2000">
                <a:latin typeface="Courier New" panose="02070309020205020404" pitchFamily="49" charset="0"/>
              </a:rPr>
              <a:t>  </a:t>
            </a:r>
          </a:p>
          <a:p>
            <a:pPr eaLnBrk="1" hangingPunct="1">
              <a:lnSpc>
                <a:spcPct val="90000"/>
              </a:lnSpc>
              <a:buFontTx/>
              <a:buNone/>
            </a:pPr>
            <a:r>
              <a:rPr lang="en-US" altLang="en-US" sz="2000">
                <a:latin typeface="Courier New" panose="02070309020205020404" pitchFamily="49" charset="0"/>
              </a:rPr>
              <a:t>   You have created a custom namespace named Department</a:t>
            </a:r>
            <a:endParaRPr lang="en-GB" altLang="en-US" sz="2000">
              <a:latin typeface="Courier New" panose="02070309020205020404" pitchFamily="49"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buFontTx/>
              <a:buNone/>
            </a:pPr>
            <a:endParaRPr lang="en-US" altLang="en-US" sz="2000">
              <a:latin typeface="Calibri" panose="020F0502020204030204" pitchFamily="34" charset="0"/>
            </a:endParaRPr>
          </a:p>
        </p:txBody>
      </p:sp>
      <p:sp>
        <p:nvSpPr>
          <p:cNvPr id="7" name="Text Box 6"/>
          <p:cNvSpPr txBox="1">
            <a:spLocks noChangeArrowheads="1"/>
          </p:cNvSpPr>
          <p:nvPr/>
        </p:nvSpPr>
        <p:spPr bwMode="auto">
          <a:xfrm>
            <a:off x="2209800" y="2209800"/>
            <a:ext cx="7848600" cy="19812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300" dirty="0">
                <a:latin typeface="Courier New"/>
                <a:ea typeface="Calibri"/>
              </a:rPr>
              <a:t>namespace Department</a:t>
            </a:r>
            <a:endParaRPr lang="en-GB" sz="1300" dirty="0">
              <a:ea typeface="Calibri"/>
            </a:endParaRPr>
          </a:p>
          <a:p>
            <a:pPr algn="just">
              <a:lnSpc>
                <a:spcPct val="70000"/>
              </a:lnSpc>
              <a:spcBef>
                <a:spcPts val="200"/>
              </a:spcBef>
              <a:defRPr/>
            </a:pPr>
            <a:r>
              <a:rPr lang="en-US" sz="1300" dirty="0">
                <a:latin typeface="Courier New"/>
                <a:ea typeface="Calibri"/>
              </a:rPr>
              <a:t>{ </a:t>
            </a:r>
            <a:endParaRPr lang="en-GB" sz="1300" dirty="0">
              <a:ea typeface="Calibri"/>
            </a:endParaRPr>
          </a:p>
          <a:p>
            <a:pPr indent="342900" algn="just">
              <a:lnSpc>
                <a:spcPct val="70000"/>
              </a:lnSpc>
              <a:spcBef>
                <a:spcPts val="200"/>
              </a:spcBef>
              <a:defRPr/>
            </a:pPr>
            <a:r>
              <a:rPr lang="en-US" sz="1300" dirty="0">
                <a:latin typeface="Courier New"/>
                <a:ea typeface="Calibri"/>
              </a:rPr>
              <a:t>class Sales </a:t>
            </a:r>
            <a:endParaRPr lang="en-GB" sz="1300" dirty="0">
              <a:ea typeface="Calibri"/>
            </a:endParaRPr>
          </a:p>
          <a:p>
            <a:pPr indent="342900" algn="just">
              <a:lnSpc>
                <a:spcPct val="70000"/>
              </a:lnSpc>
              <a:spcBef>
                <a:spcPts val="200"/>
              </a:spcBef>
              <a:defRPr/>
            </a:pPr>
            <a:r>
              <a:rPr lang="en-US" sz="1300" dirty="0">
                <a:latin typeface="Courier New"/>
                <a:ea typeface="Calibri"/>
              </a:rPr>
              <a:t>{ </a:t>
            </a:r>
            <a:endParaRPr lang="en-GB" sz="1300" dirty="0">
              <a:ea typeface="Calibri"/>
            </a:endParaRPr>
          </a:p>
          <a:p>
            <a:pPr indent="342900" algn="just">
              <a:lnSpc>
                <a:spcPct val="70000"/>
              </a:lnSpc>
              <a:spcBef>
                <a:spcPts val="200"/>
              </a:spcBef>
              <a:defRPr/>
            </a:pPr>
            <a:r>
              <a:rPr lang="en-US" sz="1300" dirty="0">
                <a:latin typeface="Courier New"/>
                <a:ea typeface="Calibri"/>
              </a:rPr>
              <a:t>static void Main(string [] </a:t>
            </a:r>
            <a:r>
              <a:rPr lang="en-US" sz="1300" dirty="0" err="1">
                <a:latin typeface="Courier New"/>
                <a:ea typeface="Calibri"/>
              </a:rPr>
              <a:t>args</a:t>
            </a:r>
            <a:r>
              <a:rPr lang="en-US" sz="1300" dirty="0">
                <a:latin typeface="Courier New"/>
                <a:ea typeface="Calibri"/>
              </a:rPr>
              <a:t>) </a:t>
            </a:r>
            <a:endParaRPr lang="en-GB" sz="1300" dirty="0">
              <a:ea typeface="Calibri"/>
            </a:endParaRPr>
          </a:p>
          <a:p>
            <a:pPr indent="342900" algn="just">
              <a:lnSpc>
                <a:spcPct val="70000"/>
              </a:lnSpc>
              <a:spcBef>
                <a:spcPts val="200"/>
              </a:spcBef>
              <a:defRPr/>
            </a:pPr>
            <a:r>
              <a:rPr lang="en-US" sz="1300" dirty="0">
                <a:latin typeface="Courier New"/>
                <a:ea typeface="Calibri"/>
              </a:rPr>
              <a:t>{ </a:t>
            </a:r>
            <a:endParaRPr lang="en-GB" sz="1300" dirty="0">
              <a:ea typeface="Calibri"/>
            </a:endParaRPr>
          </a:p>
          <a:p>
            <a:pPr indent="685800" algn="just">
              <a:lnSpc>
                <a:spcPct val="70000"/>
              </a:lnSpc>
              <a:spcBef>
                <a:spcPts val="200"/>
              </a:spcBef>
              <a:defRPr/>
            </a:pPr>
            <a:r>
              <a:rPr lang="en-US" sz="1300" dirty="0" err="1">
                <a:latin typeface="Courier New"/>
                <a:ea typeface="Calibri"/>
              </a:rPr>
              <a:t>System.Console.WriteLine</a:t>
            </a:r>
            <a:r>
              <a:rPr lang="en-US" sz="1300" dirty="0">
                <a:latin typeface="Courier New"/>
                <a:ea typeface="Calibri"/>
              </a:rPr>
              <a:t>(“You have created a custom namespace </a:t>
            </a:r>
            <a:endParaRPr lang="en-GB" sz="1300" dirty="0">
              <a:ea typeface="Calibri"/>
            </a:endParaRPr>
          </a:p>
          <a:p>
            <a:pPr indent="685800" algn="just">
              <a:lnSpc>
                <a:spcPct val="70000"/>
              </a:lnSpc>
              <a:spcBef>
                <a:spcPts val="200"/>
              </a:spcBef>
              <a:defRPr/>
            </a:pPr>
            <a:r>
              <a:rPr lang="en-US" sz="1300" dirty="0">
                <a:latin typeface="Courier New"/>
                <a:ea typeface="Calibri"/>
              </a:rPr>
              <a:t>named Department”); </a:t>
            </a:r>
            <a:endParaRPr lang="en-GB" sz="1300" dirty="0">
              <a:ea typeface="Calibri"/>
            </a:endParaRPr>
          </a:p>
          <a:p>
            <a:pPr indent="342900" algn="just">
              <a:lnSpc>
                <a:spcPct val="70000"/>
              </a:lnSpc>
              <a:spcBef>
                <a:spcPts val="200"/>
              </a:spcBef>
              <a:defRPr/>
            </a:pPr>
            <a:r>
              <a:rPr lang="en-US" sz="1300" dirty="0">
                <a:latin typeface="Courier New"/>
                <a:ea typeface="Calibri"/>
              </a:rPr>
              <a:t>} </a:t>
            </a:r>
            <a:endParaRPr lang="en-GB" sz="1300" dirty="0">
              <a:ea typeface="Calibri"/>
            </a:endParaRPr>
          </a:p>
          <a:p>
            <a:pPr indent="342900" algn="just">
              <a:lnSpc>
                <a:spcPct val="70000"/>
              </a:lnSpc>
              <a:spcBef>
                <a:spcPts val="200"/>
              </a:spcBef>
              <a:defRPr/>
            </a:pPr>
            <a:r>
              <a:rPr lang="en-US" sz="1300" dirty="0">
                <a:latin typeface="Courier New"/>
                <a:ea typeface="Calibri"/>
              </a:rPr>
              <a:t>}</a:t>
            </a:r>
            <a:endParaRPr lang="en-GB" sz="1300" dirty="0">
              <a:ea typeface="Calibri"/>
            </a:endParaRPr>
          </a:p>
          <a:p>
            <a:pPr eaLnBrk="1" hangingPunct="1">
              <a:lnSpc>
                <a:spcPct val="70000"/>
              </a:lnSpc>
              <a:spcBef>
                <a:spcPct val="50000"/>
              </a:spcBef>
              <a:defRPr/>
            </a:pPr>
            <a:r>
              <a:rPr lang="en-US" sz="1300" dirty="0">
                <a:latin typeface="Courier New"/>
                <a:ea typeface="Calibri"/>
              </a:rPr>
              <a:t>}</a:t>
            </a:r>
            <a:endParaRPr lang="en-US" sz="1300" dirty="0"/>
          </a:p>
        </p:txBody>
      </p:sp>
      <p:sp>
        <p:nvSpPr>
          <p:cNvPr id="27652"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4-9</a:t>
            </a:r>
          </a:p>
        </p:txBody>
      </p:sp>
      <p:sp>
        <p:nvSpPr>
          <p:cNvPr id="2" name="Text Placeholder 1"/>
          <p:cNvSpPr>
            <a:spLocks noGrp="1"/>
          </p:cNvSpPr>
          <p:nvPr>
            <p:ph type="body" idx="1"/>
          </p:nvPr>
        </p:nvSpPr>
        <p:spPr/>
        <p:txBody>
          <a:bodyPr/>
          <a:lstStyle/>
          <a:p>
            <a:endParaRPr lang="en-US"/>
          </a:p>
        </p:txBody>
      </p:sp>
      <p:sp>
        <p:nvSpPr>
          <p:cNvPr id="27653" name="Text Box 4"/>
          <p:cNvSpPr txBox="1">
            <a:spLocks noChangeArrowheads="1"/>
          </p:cNvSpPr>
          <p:nvPr/>
        </p:nvSpPr>
        <p:spPr bwMode="auto">
          <a:xfrm>
            <a:off x="2209800" y="5638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
        <p:nvSpPr>
          <p:cNvPr id="27654" name="Text Box 4"/>
          <p:cNvSpPr txBox="1">
            <a:spLocks noChangeArrowheads="1"/>
          </p:cNvSpPr>
          <p:nvPr/>
        </p:nvSpPr>
        <p:spPr bwMode="auto">
          <a:xfrm>
            <a:off x="2209800" y="1600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824714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ChangeArrowheads="1"/>
          </p:cNvSpPr>
          <p:nvPr/>
        </p:nvSpPr>
        <p:spPr bwMode="auto">
          <a:xfrm>
            <a:off x="1746250" y="784225"/>
            <a:ext cx="8693150" cy="4343400"/>
          </a:xfrm>
          <a:prstGeom prst="rect">
            <a:avLst/>
          </a:prstGeom>
          <a:noFill/>
          <a:ln w="9525">
            <a:noFill/>
            <a:miter lim="800000"/>
            <a:headEnd/>
            <a:tailEnd/>
          </a:ln>
        </p:spPr>
        <p:txBody>
          <a:bodyPr/>
          <a:lstStyle/>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Once a namespace is created, C# allows: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a:ea typeface="Calibri"/>
                <a:cs typeface="Times New Roman"/>
              </a:rPr>
              <a:t>Additional classes to be included later in that namespace. Hence, namespaces are additive. </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a:ea typeface="Calibri"/>
                <a:cs typeface="Times New Roman"/>
              </a:rPr>
              <a:t>A namespace to be declared more than once. </a:t>
            </a:r>
          </a:p>
          <a:p>
            <a:pPr marL="342900" lvl="1"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These namespaces can be split and saved in separate files or in the same file. </a:t>
            </a:r>
          </a:p>
          <a:p>
            <a:pPr marL="342900" lvl="1"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At the time of compilation, these namespaces are added together. </a:t>
            </a:r>
          </a:p>
          <a:p>
            <a:pPr marL="342900" indent="-342900">
              <a:lnSpc>
                <a:spcPct val="90000"/>
              </a:lnSpc>
              <a:spcBef>
                <a:spcPct val="20000"/>
              </a:spcBef>
              <a:buClr>
                <a:srgbClr val="004E4C"/>
              </a:buClr>
              <a:buSzPct val="50000"/>
              <a:defRPr/>
            </a:pPr>
            <a:endParaRPr lang="en-US" sz="2000" dirty="0">
              <a:latin typeface="Calibri" pitchFamily="34" charset="0"/>
            </a:endParaRPr>
          </a:p>
        </p:txBody>
      </p:sp>
      <p:sp>
        <p:nvSpPr>
          <p:cNvPr id="28675"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5-9</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75871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ChangeArrowheads="1"/>
          </p:cNvSpPr>
          <p:nvPr/>
        </p:nvSpPr>
        <p:spPr bwMode="auto">
          <a:xfrm>
            <a:off x="1752600" y="776288"/>
            <a:ext cx="861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namespace split over multiple files is illustrated in the next three code snippets:</a:t>
            </a:r>
          </a:p>
        </p:txBody>
      </p:sp>
      <p:sp>
        <p:nvSpPr>
          <p:cNvPr id="9" name="Text Box 6"/>
          <p:cNvSpPr txBox="1">
            <a:spLocks noChangeArrowheads="1"/>
          </p:cNvSpPr>
          <p:nvPr/>
        </p:nvSpPr>
        <p:spPr bwMode="auto">
          <a:xfrm>
            <a:off x="2209800" y="2133600"/>
            <a:ext cx="7848600" cy="33528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sz="1600" dirty="0">
                <a:latin typeface="Courier New"/>
                <a:ea typeface="Calibri"/>
                <a:cs typeface="Times New Roman"/>
              </a:rPr>
              <a:t>// The Automotive namespace contains the class </a:t>
            </a:r>
            <a:r>
              <a:rPr lang="en-US" sz="1600" dirty="0" err="1">
                <a:latin typeface="Courier New"/>
                <a:ea typeface="Calibri"/>
                <a:cs typeface="Times New Roman"/>
              </a:rPr>
              <a:t>SpareParts</a:t>
            </a:r>
            <a:r>
              <a:rPr lang="en-US" sz="1600" dirty="0">
                <a:latin typeface="Courier New"/>
                <a:ea typeface="Calibri"/>
                <a:cs typeface="Times New Roman"/>
              </a:rPr>
              <a:t> and // this namespace is partly stored in the </a:t>
            </a:r>
            <a:r>
              <a:rPr lang="en-US" sz="1600" dirty="0" err="1">
                <a:latin typeface="Courier New"/>
                <a:ea typeface="Calibri"/>
                <a:cs typeface="Times New Roman"/>
              </a:rPr>
              <a:t>SpareParts.cs</a:t>
            </a:r>
            <a:r>
              <a:rPr lang="en-US" sz="1600" dirty="0">
                <a:latin typeface="Courier New"/>
                <a:ea typeface="Calibri"/>
                <a:cs typeface="Times New Roman"/>
              </a:rPr>
              <a:t> file.</a:t>
            </a:r>
            <a:endParaRPr lang="en-GB" sz="1600" dirty="0">
              <a:latin typeface="Calibri"/>
              <a:ea typeface="Calibri"/>
              <a:cs typeface="Times New Roman"/>
            </a:endParaRPr>
          </a:p>
          <a:p>
            <a:pPr>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a:lnSpc>
                <a:spcPts val="1105"/>
              </a:lnSpc>
              <a:spcBef>
                <a:spcPts val="200"/>
              </a:spcBef>
              <a:defRPr/>
            </a:pPr>
            <a:r>
              <a:rPr lang="en-US" sz="1600" dirty="0">
                <a:latin typeface="Courier New"/>
                <a:ea typeface="Calibri"/>
                <a:cs typeface="Times New Roman"/>
              </a:rPr>
              <a:t>using System;</a:t>
            </a:r>
            <a:endParaRPr lang="en-GB" sz="1600" dirty="0">
              <a:latin typeface="Calibri"/>
              <a:ea typeface="Calibri"/>
              <a:cs typeface="Times New Roman"/>
            </a:endParaRPr>
          </a:p>
          <a:p>
            <a:pPr>
              <a:lnSpc>
                <a:spcPts val="1105"/>
              </a:lnSpc>
              <a:spcBef>
                <a:spcPts val="200"/>
              </a:spcBef>
              <a:defRPr/>
            </a:pPr>
            <a:r>
              <a:rPr lang="en-US" sz="1600" dirty="0">
                <a:latin typeface="Courier New"/>
                <a:ea typeface="Calibri"/>
                <a:cs typeface="Times New Roman"/>
              </a:rPr>
              <a:t>namespace Automotive</a:t>
            </a:r>
            <a:endParaRPr lang="en-GB" sz="1600" dirty="0">
              <a:latin typeface="Calibri"/>
              <a:ea typeface="Calibri"/>
              <a:cs typeface="Times New Roman"/>
            </a:endParaRPr>
          </a:p>
          <a:p>
            <a:pPr>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400050">
              <a:lnSpc>
                <a:spcPts val="1105"/>
              </a:lnSpc>
              <a:spcBef>
                <a:spcPts val="200"/>
              </a:spcBef>
              <a:defRPr/>
            </a:pPr>
            <a:r>
              <a:rPr lang="en-US" sz="1600" dirty="0">
                <a:latin typeface="Courier New"/>
                <a:ea typeface="Calibri"/>
                <a:cs typeface="Times New Roman"/>
              </a:rPr>
              <a:t>public class </a:t>
            </a:r>
            <a:r>
              <a:rPr lang="en-US" sz="1600" dirty="0" err="1">
                <a:latin typeface="Courier New"/>
                <a:ea typeface="Calibri"/>
                <a:cs typeface="Times New Roman"/>
              </a:rPr>
              <a:t>SpareParts</a:t>
            </a:r>
            <a:r>
              <a:rPr lang="en-US" sz="1600" dirty="0">
                <a:latin typeface="Courier New"/>
                <a:ea typeface="Calibri"/>
                <a:cs typeface="Times New Roman"/>
              </a:rPr>
              <a:t> </a:t>
            </a:r>
            <a:endParaRPr lang="en-GB" sz="1600" dirty="0">
              <a:latin typeface="Calibri"/>
              <a:ea typeface="Calibri"/>
              <a:cs typeface="Times New Roman"/>
            </a:endParaRPr>
          </a:p>
          <a:p>
            <a:pPr indent="4000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string _</a:t>
            </a:r>
            <a:r>
              <a:rPr lang="en-US" sz="1600" dirty="0" err="1">
                <a:latin typeface="Courier New"/>
                <a:ea typeface="Calibri"/>
                <a:cs typeface="Times New Roman"/>
              </a:rPr>
              <a:t>spareName</a:t>
            </a:r>
            <a:r>
              <a:rPr lang="en-US" sz="1600" dirty="0">
                <a:latin typeface="Courier New"/>
                <a:ea typeface="Calibri"/>
                <a:cs typeface="Times New Roman"/>
              </a:rPr>
              <a:t>;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public </a:t>
            </a:r>
            <a:r>
              <a:rPr lang="en-US" sz="1600" dirty="0" err="1">
                <a:latin typeface="Courier New"/>
                <a:ea typeface="Calibri"/>
                <a:cs typeface="Times New Roman"/>
              </a:rPr>
              <a:t>SpareParts</a:t>
            </a:r>
            <a:r>
              <a:rPr lang="en-US" sz="1600" dirty="0">
                <a:latin typeface="Courier New"/>
                <a:ea typeface="Calibri"/>
                <a:cs typeface="Times New Roman"/>
              </a:rPr>
              <a:t>()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1085850">
              <a:lnSpc>
                <a:spcPts val="1105"/>
              </a:lnSpc>
              <a:spcBef>
                <a:spcPts val="200"/>
              </a:spcBef>
              <a:defRPr/>
            </a:pPr>
            <a:r>
              <a:rPr lang="en-US" sz="1600" dirty="0">
                <a:latin typeface="Courier New"/>
                <a:ea typeface="Calibri"/>
                <a:cs typeface="Times New Roman"/>
              </a:rPr>
              <a:t>_</a:t>
            </a:r>
            <a:r>
              <a:rPr lang="en-US" sz="1600" dirty="0" err="1">
                <a:latin typeface="Courier New"/>
                <a:ea typeface="Calibri"/>
                <a:cs typeface="Times New Roman"/>
              </a:rPr>
              <a:t>spareName</a:t>
            </a:r>
            <a:r>
              <a:rPr lang="en-US" sz="1600" dirty="0">
                <a:latin typeface="Courier New"/>
                <a:ea typeface="Calibri"/>
                <a:cs typeface="Times New Roman"/>
              </a:rPr>
              <a:t> = "Gear Box";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public void Display()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1200150">
              <a:lnSpc>
                <a:spcPts val="1105"/>
              </a:lnSpc>
              <a:spcBef>
                <a:spcPts val="200"/>
              </a:spcBef>
              <a:defRPr/>
            </a:pPr>
            <a:r>
              <a:rPr lang="en-US" sz="1600" dirty="0" err="1">
                <a:latin typeface="Courier New"/>
                <a:ea typeface="Calibri"/>
                <a:cs typeface="Times New Roman"/>
              </a:rPr>
              <a:t>Console.WriteLine</a:t>
            </a:r>
            <a:r>
              <a:rPr lang="en-US" sz="1600" dirty="0">
                <a:latin typeface="Courier New"/>
                <a:ea typeface="Calibri"/>
                <a:cs typeface="Times New Roman"/>
              </a:rPr>
              <a:t>("Spare Part name: " + _</a:t>
            </a:r>
            <a:r>
              <a:rPr lang="en-US" sz="1600" dirty="0" err="1">
                <a:latin typeface="Courier New"/>
                <a:ea typeface="Calibri"/>
                <a:cs typeface="Times New Roman"/>
              </a:rPr>
              <a:t>spareName</a:t>
            </a:r>
            <a:r>
              <a:rPr lang="en-US" sz="1600" dirty="0">
                <a:latin typeface="Courier New"/>
                <a:ea typeface="Calibri"/>
                <a:cs typeface="Times New Roman"/>
              </a:rPr>
              <a:t>); </a:t>
            </a:r>
            <a:endParaRPr lang="en-GB" sz="1600" dirty="0">
              <a:latin typeface="Calibri"/>
              <a:ea typeface="Calibri"/>
              <a:cs typeface="Times New Roman"/>
            </a:endParaRPr>
          </a:p>
          <a:p>
            <a:pPr indent="8572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400050">
              <a:lnSpc>
                <a:spcPts val="1105"/>
              </a:lnSpc>
              <a:spcBef>
                <a:spcPts val="200"/>
              </a:spcBef>
              <a:defRPr/>
            </a:pPr>
            <a:r>
              <a:rPr lang="en-US" sz="1600" dirty="0">
                <a:latin typeface="Courier New"/>
                <a:ea typeface="Calibri"/>
                <a:cs typeface="Times New Roman"/>
              </a:rPr>
              <a:t>}</a:t>
            </a:r>
            <a:endParaRPr lang="en-GB" sz="1600" dirty="0">
              <a:latin typeface="Calibri"/>
              <a:ea typeface="Calibri"/>
              <a:cs typeface="Times New Roman"/>
            </a:endParaRPr>
          </a:p>
          <a:p>
            <a:pPr>
              <a:lnSpc>
                <a:spcPct val="115000"/>
              </a:lnSpc>
              <a:spcAft>
                <a:spcPts val="1000"/>
              </a:spcAft>
              <a:defRPr/>
            </a:pPr>
            <a:r>
              <a:rPr lang="en-US" sz="1600" dirty="0">
                <a:latin typeface="Courier New"/>
                <a:ea typeface="Calibri"/>
                <a:cs typeface="Times New Roman"/>
              </a:rPr>
              <a:t>}</a:t>
            </a:r>
            <a:endParaRPr lang="en-GB" sz="1600" dirty="0">
              <a:latin typeface="Calibri"/>
              <a:ea typeface="Calibri"/>
              <a:cs typeface="Times New Roman"/>
            </a:endParaRPr>
          </a:p>
          <a:p>
            <a:pPr eaLnBrk="1" hangingPunct="1">
              <a:lnSpc>
                <a:spcPct val="70000"/>
              </a:lnSpc>
              <a:spcBef>
                <a:spcPct val="50000"/>
              </a:spcBef>
              <a:defRPr/>
            </a:pPr>
            <a:endParaRPr lang="en-US" sz="1600" dirty="0"/>
          </a:p>
        </p:txBody>
      </p:sp>
      <p:sp>
        <p:nvSpPr>
          <p:cNvPr id="29700"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6-9</a:t>
            </a:r>
          </a:p>
        </p:txBody>
      </p:sp>
      <p:sp>
        <p:nvSpPr>
          <p:cNvPr id="2" name="Text Placeholder 1"/>
          <p:cNvSpPr>
            <a:spLocks noGrp="1"/>
          </p:cNvSpPr>
          <p:nvPr>
            <p:ph type="body" idx="1"/>
          </p:nvPr>
        </p:nvSpPr>
        <p:spPr/>
        <p:txBody>
          <a:bodyPr/>
          <a:lstStyle/>
          <a:p>
            <a:endParaRPr lang="en-US"/>
          </a:p>
        </p:txBody>
      </p:sp>
      <p:sp>
        <p:nvSpPr>
          <p:cNvPr id="29701" name="Text Box 4"/>
          <p:cNvSpPr txBox="1">
            <a:spLocks noChangeArrowheads="1"/>
          </p:cNvSpPr>
          <p:nvPr/>
        </p:nvSpPr>
        <p:spPr bwMode="auto">
          <a:xfrm>
            <a:off x="2209800" y="15843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0922578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752600" y="776288"/>
            <a:ext cx="861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US" altLang="en-US" sz="2400">
              <a:latin typeface="Calibri" panose="020F0502020204030204" pitchFamily="34" charset="0"/>
            </a:endParaRPr>
          </a:p>
        </p:txBody>
      </p:sp>
      <p:sp>
        <p:nvSpPr>
          <p:cNvPr id="9" name="Text Box 6"/>
          <p:cNvSpPr txBox="1">
            <a:spLocks noChangeArrowheads="1"/>
          </p:cNvSpPr>
          <p:nvPr/>
        </p:nvSpPr>
        <p:spPr bwMode="auto">
          <a:xfrm>
            <a:off x="2209800" y="2133600"/>
            <a:ext cx="7848600" cy="38100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//The Automotive namespace contains the class Category and </a:t>
            </a:r>
          </a:p>
          <a:p>
            <a:pPr algn="just">
              <a:lnSpc>
                <a:spcPct val="70000"/>
              </a:lnSpc>
              <a:spcBef>
                <a:spcPts val="200"/>
              </a:spcBef>
              <a:defRPr/>
            </a:pPr>
            <a:r>
              <a:rPr lang="en-US" sz="1600" dirty="0">
                <a:latin typeface="Courier New"/>
                <a:ea typeface="Calibri"/>
              </a:rPr>
              <a:t>// this namespace is partly stored in the </a:t>
            </a:r>
            <a:r>
              <a:rPr lang="en-US" sz="1600" dirty="0" err="1">
                <a:latin typeface="Courier New"/>
                <a:ea typeface="Calibri"/>
              </a:rPr>
              <a:t>Category.cs</a:t>
            </a:r>
            <a:r>
              <a:rPr lang="en-US" sz="1600" dirty="0">
                <a:latin typeface="Courier New"/>
                <a:ea typeface="Calibri"/>
              </a:rPr>
              <a:t> file.</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algn="just">
              <a:lnSpc>
                <a:spcPct val="70000"/>
              </a:lnSpc>
              <a:spcBef>
                <a:spcPts val="200"/>
              </a:spcBef>
              <a:defRPr/>
            </a:pPr>
            <a:r>
              <a:rPr lang="en-US" sz="1600" dirty="0">
                <a:latin typeface="Courier New"/>
                <a:ea typeface="Calibri"/>
              </a:rPr>
              <a:t>using System;</a:t>
            </a:r>
            <a:endParaRPr lang="en-GB" sz="1800" dirty="0">
              <a:ea typeface="Calibri"/>
            </a:endParaRPr>
          </a:p>
          <a:p>
            <a:pPr algn="just">
              <a:lnSpc>
                <a:spcPct val="70000"/>
              </a:lnSpc>
              <a:spcBef>
                <a:spcPts val="200"/>
              </a:spcBef>
              <a:defRPr/>
            </a:pPr>
            <a:r>
              <a:rPr lang="en-US" sz="1600" dirty="0">
                <a:latin typeface="Courier New"/>
                <a:ea typeface="Calibri"/>
              </a:rPr>
              <a:t>namespace Automotive</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indent="342900" algn="just">
              <a:lnSpc>
                <a:spcPct val="70000"/>
              </a:lnSpc>
              <a:spcBef>
                <a:spcPts val="200"/>
              </a:spcBef>
              <a:defRPr/>
            </a:pPr>
            <a:r>
              <a:rPr lang="en-US" sz="1600" dirty="0">
                <a:latin typeface="Courier New"/>
                <a:ea typeface="Calibri"/>
              </a:rPr>
              <a:t>public class Category </a:t>
            </a:r>
            <a:endParaRPr lang="en-GB" sz="1800" dirty="0">
              <a:ea typeface="Calibri"/>
            </a:endParaRPr>
          </a:p>
          <a:p>
            <a:pPr indent="342900" algn="just">
              <a:lnSpc>
                <a:spcPct val="70000"/>
              </a:lnSpc>
              <a:spcBef>
                <a:spcPts val="200"/>
              </a:spcBef>
              <a:defRPr/>
            </a:pPr>
            <a:r>
              <a:rPr lang="en-US" sz="1600" dirty="0">
                <a:latin typeface="Courier New"/>
                <a:ea typeface="Calibri"/>
              </a:rPr>
              <a:t>{ </a:t>
            </a:r>
            <a:endParaRPr lang="en-GB" sz="1800" dirty="0">
              <a:ea typeface="Calibri"/>
            </a:endParaRPr>
          </a:p>
          <a:p>
            <a:pPr indent="628650" algn="just">
              <a:lnSpc>
                <a:spcPct val="70000"/>
              </a:lnSpc>
              <a:spcBef>
                <a:spcPts val="200"/>
              </a:spcBef>
              <a:defRPr/>
            </a:pPr>
            <a:r>
              <a:rPr lang="en-US" sz="1600" dirty="0">
                <a:latin typeface="Courier New"/>
                <a:ea typeface="Calibri"/>
              </a:rPr>
              <a:t>string _category;</a:t>
            </a:r>
            <a:endParaRPr lang="en-GB" sz="1800" dirty="0">
              <a:ea typeface="Calibri"/>
            </a:endParaRPr>
          </a:p>
          <a:p>
            <a:pPr indent="628650" algn="just">
              <a:lnSpc>
                <a:spcPct val="70000"/>
              </a:lnSpc>
              <a:spcBef>
                <a:spcPts val="200"/>
              </a:spcBef>
              <a:defRPr/>
            </a:pPr>
            <a:r>
              <a:rPr lang="en-US" sz="1600" dirty="0">
                <a:latin typeface="Courier New"/>
                <a:ea typeface="Calibri"/>
              </a:rPr>
              <a:t>public Category() </a:t>
            </a:r>
            <a:endParaRPr lang="en-GB" sz="1800" dirty="0">
              <a:ea typeface="Calibri"/>
            </a:endParaRPr>
          </a:p>
          <a:p>
            <a:pPr indent="628650">
              <a:lnSpc>
                <a:spcPct val="115000"/>
              </a:lnSpc>
              <a:spcAft>
                <a:spcPts val="1000"/>
              </a:spcAft>
              <a:defRPr/>
            </a:pPr>
            <a:r>
              <a:rPr lang="en-US" sz="1200" dirty="0">
                <a:latin typeface="Calibri"/>
                <a:ea typeface="Calibri"/>
              </a:rPr>
              <a:t>{</a:t>
            </a:r>
            <a:endParaRPr lang="en-GB" sz="1600" dirty="0">
              <a:latin typeface="Calibri"/>
              <a:ea typeface="Calibri"/>
              <a:cs typeface="Times New Roman"/>
            </a:endParaRPr>
          </a:p>
          <a:p>
            <a:pPr indent="800100">
              <a:lnSpc>
                <a:spcPts val="1105"/>
              </a:lnSpc>
              <a:spcBef>
                <a:spcPts val="200"/>
              </a:spcBef>
              <a:defRPr/>
            </a:pPr>
            <a:r>
              <a:rPr lang="en-US" sz="1600" dirty="0">
                <a:latin typeface="Courier New"/>
                <a:ea typeface="Calibri"/>
                <a:cs typeface="Times New Roman"/>
              </a:rPr>
              <a:t>_category = "Multi Utility Vehicle"; </a:t>
            </a:r>
            <a:endParaRPr lang="en-GB" sz="1600" dirty="0">
              <a:latin typeface="Calibri"/>
              <a:ea typeface="Calibri"/>
              <a:cs typeface="Times New Roman"/>
            </a:endParaRPr>
          </a:p>
          <a:p>
            <a:pPr indent="6286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628650">
              <a:lnSpc>
                <a:spcPts val="1105"/>
              </a:lnSpc>
              <a:spcBef>
                <a:spcPts val="200"/>
              </a:spcBef>
              <a:defRPr/>
            </a:pPr>
            <a:r>
              <a:rPr lang="en-US" sz="1600" dirty="0">
                <a:latin typeface="Courier New"/>
                <a:ea typeface="Calibri"/>
                <a:cs typeface="Times New Roman"/>
              </a:rPr>
              <a:t>public void Display() </a:t>
            </a:r>
            <a:endParaRPr lang="en-GB" sz="1600" dirty="0">
              <a:latin typeface="Calibri"/>
              <a:ea typeface="Calibri"/>
              <a:cs typeface="Times New Roman"/>
            </a:endParaRPr>
          </a:p>
          <a:p>
            <a:pPr indent="6286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857250">
              <a:lnSpc>
                <a:spcPts val="1105"/>
              </a:lnSpc>
              <a:spcBef>
                <a:spcPts val="200"/>
              </a:spcBef>
              <a:defRPr/>
            </a:pPr>
            <a:r>
              <a:rPr lang="en-US" sz="1600" dirty="0" err="1">
                <a:latin typeface="Courier New"/>
                <a:ea typeface="Calibri"/>
                <a:cs typeface="Times New Roman"/>
              </a:rPr>
              <a:t>Console.WriteLine</a:t>
            </a:r>
            <a:r>
              <a:rPr lang="en-US" sz="1600" dirty="0">
                <a:latin typeface="Courier New"/>
                <a:ea typeface="Calibri"/>
                <a:cs typeface="Times New Roman"/>
              </a:rPr>
              <a:t>("Category: " + _category); </a:t>
            </a:r>
            <a:endParaRPr lang="en-GB" sz="1600" dirty="0">
              <a:latin typeface="Calibri"/>
              <a:ea typeface="Calibri"/>
              <a:cs typeface="Times New Roman"/>
            </a:endParaRPr>
          </a:p>
          <a:p>
            <a:pPr indent="628650">
              <a:lnSpc>
                <a:spcPts val="1105"/>
              </a:lnSpc>
              <a:spcBef>
                <a:spcPts val="200"/>
              </a:spcBef>
              <a:defRPr/>
            </a:pPr>
            <a:r>
              <a:rPr lang="en-US" sz="1600" dirty="0">
                <a:latin typeface="Courier New"/>
                <a:ea typeface="Calibri"/>
                <a:cs typeface="Times New Roman"/>
              </a:rPr>
              <a:t>} </a:t>
            </a:r>
            <a:endParaRPr lang="en-GB" sz="1600" dirty="0">
              <a:latin typeface="Calibri"/>
              <a:ea typeface="Calibri"/>
              <a:cs typeface="Times New Roman"/>
            </a:endParaRPr>
          </a:p>
          <a:p>
            <a:pPr indent="342900">
              <a:lnSpc>
                <a:spcPts val="1105"/>
              </a:lnSpc>
              <a:spcBef>
                <a:spcPts val="200"/>
              </a:spcBef>
              <a:defRPr/>
            </a:pPr>
            <a:r>
              <a:rPr lang="en-US" sz="1600" dirty="0">
                <a:latin typeface="Courier New"/>
                <a:ea typeface="Calibri"/>
                <a:cs typeface="Times New Roman"/>
              </a:rPr>
              <a:t>}</a:t>
            </a:r>
            <a:endParaRPr lang="en-GB" sz="1600" dirty="0">
              <a:latin typeface="Calibri"/>
              <a:ea typeface="Calibri"/>
              <a:cs typeface="Times New Roman"/>
            </a:endParaRPr>
          </a:p>
          <a:p>
            <a:pPr>
              <a:lnSpc>
                <a:spcPct val="115000"/>
              </a:lnSpc>
              <a:spcAft>
                <a:spcPts val="1000"/>
              </a:spcAft>
              <a:defRPr/>
            </a:pPr>
            <a:r>
              <a:rPr lang="en-US" sz="1600" dirty="0">
                <a:latin typeface="Courier New"/>
                <a:ea typeface="Calibri"/>
                <a:cs typeface="Times New Roman"/>
              </a:rPr>
              <a:t>}</a:t>
            </a:r>
            <a:endParaRPr lang="en-GB" sz="1600" dirty="0">
              <a:latin typeface="Calibri"/>
              <a:ea typeface="Calibri"/>
              <a:cs typeface="Times New Roman"/>
            </a:endParaRPr>
          </a:p>
          <a:p>
            <a:pPr eaLnBrk="1" hangingPunct="1">
              <a:lnSpc>
                <a:spcPct val="70000"/>
              </a:lnSpc>
              <a:spcBef>
                <a:spcPct val="50000"/>
              </a:spcBef>
              <a:defRPr/>
            </a:pPr>
            <a:endParaRPr lang="en-US" sz="1600" dirty="0"/>
          </a:p>
        </p:txBody>
      </p:sp>
      <p:sp>
        <p:nvSpPr>
          <p:cNvPr id="30724"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7-9</a:t>
            </a:r>
          </a:p>
        </p:txBody>
      </p:sp>
      <p:sp>
        <p:nvSpPr>
          <p:cNvPr id="2" name="Text Placeholder 1"/>
          <p:cNvSpPr>
            <a:spLocks noGrp="1"/>
          </p:cNvSpPr>
          <p:nvPr>
            <p:ph type="body" idx="1"/>
          </p:nvPr>
        </p:nvSpPr>
        <p:spPr/>
        <p:txBody>
          <a:bodyPr/>
          <a:lstStyle/>
          <a:p>
            <a:endParaRPr lang="en-US"/>
          </a:p>
        </p:txBody>
      </p:sp>
      <p:sp>
        <p:nvSpPr>
          <p:cNvPr id="30725" name="Text Box 4"/>
          <p:cNvSpPr txBox="1">
            <a:spLocks noChangeArrowheads="1"/>
          </p:cNvSpPr>
          <p:nvPr/>
        </p:nvSpPr>
        <p:spPr bwMode="auto">
          <a:xfrm>
            <a:off x="2209800" y="15843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989724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1752600" y="776288"/>
            <a:ext cx="861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US" altLang="en-US" sz="2400">
              <a:latin typeface="Calibri" panose="020F0502020204030204" pitchFamily="34" charset="0"/>
            </a:endParaRPr>
          </a:p>
        </p:txBody>
      </p:sp>
      <p:sp>
        <p:nvSpPr>
          <p:cNvPr id="9" name="Text Box 6"/>
          <p:cNvSpPr txBox="1">
            <a:spLocks noChangeArrowheads="1"/>
          </p:cNvSpPr>
          <p:nvPr/>
        </p:nvSpPr>
        <p:spPr bwMode="auto">
          <a:xfrm>
            <a:off x="2209800" y="2133600"/>
            <a:ext cx="7848600" cy="32004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//The Automotive namespace contains the class Toyota and this // namespace is partly stored in the </a:t>
            </a:r>
            <a:r>
              <a:rPr lang="en-US" sz="1600" dirty="0" err="1">
                <a:latin typeface="Courier New"/>
                <a:ea typeface="Calibri"/>
              </a:rPr>
              <a:t>Toyota.cs</a:t>
            </a:r>
            <a:r>
              <a:rPr lang="en-US" sz="1600" dirty="0">
                <a:latin typeface="Courier New"/>
                <a:ea typeface="Calibri"/>
              </a:rPr>
              <a:t> file.</a:t>
            </a:r>
            <a:endParaRPr lang="en-GB" sz="1800" dirty="0">
              <a:ea typeface="Calibri"/>
            </a:endParaRPr>
          </a:p>
          <a:p>
            <a:pPr algn="just">
              <a:lnSpc>
                <a:spcPct val="70000"/>
              </a:lnSpc>
              <a:spcBef>
                <a:spcPts val="200"/>
              </a:spcBef>
              <a:defRPr/>
            </a:pPr>
            <a:endParaRPr lang="en-US" sz="1600" dirty="0">
              <a:latin typeface="Courier New"/>
              <a:ea typeface="Calibri"/>
            </a:endParaRPr>
          </a:p>
          <a:p>
            <a:pPr algn="just">
              <a:lnSpc>
                <a:spcPct val="70000"/>
              </a:lnSpc>
              <a:spcBef>
                <a:spcPts val="200"/>
              </a:spcBef>
              <a:defRPr/>
            </a:pPr>
            <a:r>
              <a:rPr lang="en-US" sz="1600" dirty="0">
                <a:latin typeface="Courier New"/>
                <a:ea typeface="Calibri"/>
              </a:rPr>
              <a:t>namespace Automotive</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indent="228600" algn="just">
              <a:lnSpc>
                <a:spcPct val="70000"/>
              </a:lnSpc>
              <a:spcBef>
                <a:spcPts val="200"/>
              </a:spcBef>
              <a:defRPr/>
            </a:pPr>
            <a:r>
              <a:rPr lang="en-US" sz="1600" dirty="0">
                <a:latin typeface="Courier New"/>
                <a:ea typeface="Calibri"/>
              </a:rPr>
              <a:t>class Toyota </a:t>
            </a:r>
            <a:endParaRPr lang="en-GB" sz="1800" dirty="0">
              <a:ea typeface="Calibri"/>
            </a:endParaRPr>
          </a:p>
          <a:p>
            <a:pPr indent="228600" algn="just">
              <a:lnSpc>
                <a:spcPct val="70000"/>
              </a:lnSpc>
              <a:spcBef>
                <a:spcPts val="200"/>
              </a:spcBef>
              <a:defRPr/>
            </a:pPr>
            <a:r>
              <a:rPr lang="en-US" sz="1600" dirty="0">
                <a:latin typeface="Courier New"/>
                <a:ea typeface="Calibri"/>
              </a:rPr>
              <a:t>{ </a:t>
            </a:r>
            <a:endParaRPr lang="en-GB" sz="1800" dirty="0">
              <a:ea typeface="Calibri"/>
            </a:endParaRPr>
          </a:p>
          <a:p>
            <a:pPr indent="285750" algn="just">
              <a:lnSpc>
                <a:spcPct val="70000"/>
              </a:lnSpc>
              <a:spcBef>
                <a:spcPts val="200"/>
              </a:spcBef>
              <a:defRPr/>
            </a:pPr>
            <a:r>
              <a:rPr lang="en-US" sz="1600" dirty="0">
                <a:latin typeface="Courier New"/>
                <a:ea typeface="Calibri"/>
              </a:rPr>
              <a:t>static void Main(string[] </a:t>
            </a:r>
            <a:r>
              <a:rPr lang="en-US" sz="1600" dirty="0" err="1">
                <a:latin typeface="Courier New"/>
                <a:ea typeface="Calibri"/>
              </a:rPr>
              <a:t>args</a:t>
            </a:r>
            <a:r>
              <a:rPr lang="en-US" sz="1600" dirty="0">
                <a:latin typeface="Courier New"/>
                <a:ea typeface="Calibri"/>
              </a:rPr>
              <a:t>) </a:t>
            </a:r>
            <a:endParaRPr lang="en-GB" sz="1800" dirty="0">
              <a:ea typeface="Calibri"/>
            </a:endParaRPr>
          </a:p>
          <a:p>
            <a:pPr indent="285750" algn="just">
              <a:lnSpc>
                <a:spcPct val="70000"/>
              </a:lnSpc>
              <a:spcBef>
                <a:spcPts val="200"/>
              </a:spcBef>
              <a:defRPr/>
            </a:pPr>
            <a:r>
              <a:rPr lang="en-US" sz="1600" dirty="0">
                <a:latin typeface="Courier New"/>
                <a:ea typeface="Calibri"/>
              </a:rPr>
              <a:t>{ </a:t>
            </a:r>
            <a:endParaRPr lang="en-GB" sz="1800" dirty="0">
              <a:ea typeface="Calibri"/>
            </a:endParaRPr>
          </a:p>
          <a:p>
            <a:pPr indent="571500" algn="just">
              <a:lnSpc>
                <a:spcPct val="70000"/>
              </a:lnSpc>
              <a:spcBef>
                <a:spcPts val="200"/>
              </a:spcBef>
              <a:defRPr/>
            </a:pPr>
            <a:r>
              <a:rPr lang="en-US" sz="1600" dirty="0">
                <a:latin typeface="Courier New"/>
                <a:ea typeface="Calibri"/>
              </a:rPr>
              <a:t>Category </a:t>
            </a:r>
            <a:r>
              <a:rPr lang="en-US" sz="1600" dirty="0" err="1">
                <a:latin typeface="Courier New"/>
                <a:ea typeface="Calibri"/>
              </a:rPr>
              <a:t>objCategory</a:t>
            </a:r>
            <a:r>
              <a:rPr lang="en-US" sz="1600" dirty="0">
                <a:latin typeface="Courier New"/>
                <a:ea typeface="Calibri"/>
              </a:rPr>
              <a:t> = new Category(); </a:t>
            </a:r>
            <a:endParaRPr lang="en-GB" sz="1800" dirty="0">
              <a:ea typeface="Calibri"/>
            </a:endParaRPr>
          </a:p>
          <a:p>
            <a:pPr indent="571500" algn="just">
              <a:lnSpc>
                <a:spcPct val="70000"/>
              </a:lnSpc>
              <a:spcBef>
                <a:spcPts val="200"/>
              </a:spcBef>
              <a:defRPr/>
            </a:pPr>
            <a:r>
              <a:rPr lang="en-US" sz="1600" dirty="0" err="1">
                <a:latin typeface="Courier New"/>
                <a:ea typeface="Calibri"/>
              </a:rPr>
              <a:t>SpareParts</a:t>
            </a:r>
            <a:r>
              <a:rPr lang="en-US" sz="1600" dirty="0">
                <a:latin typeface="Courier New"/>
                <a:ea typeface="Calibri"/>
              </a:rPr>
              <a:t> </a:t>
            </a:r>
            <a:r>
              <a:rPr lang="en-US" sz="1600" dirty="0" err="1">
                <a:latin typeface="Courier New"/>
                <a:ea typeface="Calibri"/>
              </a:rPr>
              <a:t>objSpare</a:t>
            </a:r>
            <a:r>
              <a:rPr lang="en-US" sz="1600" dirty="0">
                <a:latin typeface="Courier New"/>
                <a:ea typeface="Calibri"/>
              </a:rPr>
              <a:t> = new </a:t>
            </a:r>
            <a:r>
              <a:rPr lang="en-US" sz="1600" dirty="0" err="1">
                <a:latin typeface="Courier New"/>
                <a:ea typeface="Calibri"/>
              </a:rPr>
              <a:t>SpareParts</a:t>
            </a:r>
            <a:r>
              <a:rPr lang="en-US" sz="1600" dirty="0">
                <a:latin typeface="Courier New"/>
                <a:ea typeface="Calibri"/>
              </a:rPr>
              <a:t>(); </a:t>
            </a:r>
            <a:endParaRPr lang="en-GB" sz="1800" dirty="0">
              <a:ea typeface="Calibri"/>
            </a:endParaRPr>
          </a:p>
          <a:p>
            <a:pPr indent="571500" algn="just">
              <a:lnSpc>
                <a:spcPct val="70000"/>
              </a:lnSpc>
              <a:spcBef>
                <a:spcPts val="200"/>
              </a:spcBef>
              <a:defRPr/>
            </a:pPr>
            <a:r>
              <a:rPr lang="en-US" sz="1600" dirty="0" err="1">
                <a:latin typeface="Courier New"/>
                <a:ea typeface="Calibri"/>
              </a:rPr>
              <a:t>objCategory.Display</a:t>
            </a:r>
            <a:r>
              <a:rPr lang="en-US" sz="1600" dirty="0">
                <a:latin typeface="Courier New"/>
                <a:ea typeface="Calibri"/>
              </a:rPr>
              <a:t>(); </a:t>
            </a:r>
            <a:endParaRPr lang="en-GB" sz="1800" dirty="0">
              <a:ea typeface="Calibri"/>
            </a:endParaRPr>
          </a:p>
          <a:p>
            <a:pPr indent="571500" algn="just">
              <a:lnSpc>
                <a:spcPct val="70000"/>
              </a:lnSpc>
              <a:spcBef>
                <a:spcPts val="200"/>
              </a:spcBef>
              <a:defRPr/>
            </a:pPr>
            <a:r>
              <a:rPr lang="en-US" sz="1600" dirty="0" err="1">
                <a:latin typeface="Courier New"/>
                <a:ea typeface="Calibri"/>
              </a:rPr>
              <a:t>objSpare.Display</a:t>
            </a:r>
            <a:r>
              <a:rPr lang="en-US" sz="1600" dirty="0">
                <a:latin typeface="Courier New"/>
                <a:ea typeface="Calibri"/>
              </a:rPr>
              <a:t>(); </a:t>
            </a:r>
            <a:endParaRPr lang="en-GB" sz="1800" dirty="0">
              <a:ea typeface="Calibri"/>
            </a:endParaRPr>
          </a:p>
          <a:p>
            <a:pPr indent="342900" algn="just">
              <a:lnSpc>
                <a:spcPct val="70000"/>
              </a:lnSpc>
              <a:spcBef>
                <a:spcPts val="200"/>
              </a:spcBef>
              <a:defRPr/>
            </a:pPr>
            <a:r>
              <a:rPr lang="en-US" sz="1600" dirty="0">
                <a:latin typeface="Courier New"/>
                <a:ea typeface="Calibri"/>
              </a:rPr>
              <a:t>} </a:t>
            </a:r>
            <a:endParaRPr lang="en-GB" sz="1800" dirty="0">
              <a:ea typeface="Calibri"/>
            </a:endParaRPr>
          </a:p>
          <a:p>
            <a:pPr indent="228600" algn="just">
              <a:lnSpc>
                <a:spcPct val="70000"/>
              </a:lnSpc>
              <a:spcBef>
                <a:spcPts val="200"/>
              </a:spcBef>
              <a:defRPr/>
            </a:pPr>
            <a:r>
              <a:rPr lang="en-US" sz="1600" dirty="0">
                <a:latin typeface="Courier New"/>
                <a:ea typeface="Calibri"/>
              </a:rPr>
              <a:t>}</a:t>
            </a:r>
            <a:endParaRPr lang="en-GB" sz="1800" dirty="0">
              <a:ea typeface="Calibri"/>
            </a:endParaRPr>
          </a:p>
          <a:p>
            <a:pPr eaLnBrk="1" hangingPunct="1">
              <a:lnSpc>
                <a:spcPct val="70000"/>
              </a:lnSpc>
              <a:spcBef>
                <a:spcPct val="50000"/>
              </a:spcBef>
              <a:defRPr/>
            </a:pPr>
            <a:r>
              <a:rPr lang="en-US" sz="1600" dirty="0">
                <a:latin typeface="Courier New"/>
                <a:ea typeface="Calibri"/>
              </a:rPr>
              <a:t>}</a:t>
            </a:r>
            <a:endParaRPr lang="en-US" sz="1600" dirty="0"/>
          </a:p>
        </p:txBody>
      </p:sp>
      <p:sp>
        <p:nvSpPr>
          <p:cNvPr id="31748"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8-9</a:t>
            </a:r>
          </a:p>
        </p:txBody>
      </p:sp>
      <p:sp>
        <p:nvSpPr>
          <p:cNvPr id="2" name="Text Placeholder 1"/>
          <p:cNvSpPr>
            <a:spLocks noGrp="1"/>
          </p:cNvSpPr>
          <p:nvPr>
            <p:ph type="body" idx="1"/>
          </p:nvPr>
        </p:nvSpPr>
        <p:spPr/>
        <p:txBody>
          <a:bodyPr/>
          <a:lstStyle/>
          <a:p>
            <a:endParaRPr lang="en-US"/>
          </a:p>
        </p:txBody>
      </p:sp>
      <p:sp>
        <p:nvSpPr>
          <p:cNvPr id="31749" name="Text Box 4"/>
          <p:cNvSpPr txBox="1">
            <a:spLocks noChangeArrowheads="1"/>
          </p:cNvSpPr>
          <p:nvPr/>
        </p:nvSpPr>
        <p:spPr bwMode="auto">
          <a:xfrm>
            <a:off x="2209800" y="15843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3363792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1752600" y="838200"/>
            <a:ext cx="8686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In the three code snippets:</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The three classes,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SpareParts</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Category</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and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Toyota </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are stored in three different files,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SpareParts.cs</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Category.cs</a:t>
            </a:r>
            <a:r>
              <a:rPr lang="en-US" altLang="en-US" sz="2000" b="1">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and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Toyota.cs</a:t>
            </a:r>
            <a:r>
              <a:rPr lang="en-US" altLang="en-US" sz="2000" b="1">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respectively. </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Even though the classes are stored in different files, they are still in the same namespace, namely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Automotive</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Hence, a reference is not required here. </a:t>
            </a:r>
            <a:endParaRPr lang="en-GB"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A single namespace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Automotive </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is used to enclose three different classes. </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The code for each class is saved as a separate file. </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When the three files are compiled, the resultant namespace is still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Automotive</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en-GB" altLang="en-US" sz="2000">
              <a:ea typeface="Calibri" panose="020F0502020204030204" pitchFamily="34" charset="0"/>
              <a:cs typeface="Times New Roman" panose="02020603050405020304" pitchFamily="18" charset="0"/>
            </a:endParaRPr>
          </a:p>
          <a:p>
            <a:pPr eaLnBrk="1" hangingPunct="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The following figure shows the output of the application containing the three files:</a:t>
            </a:r>
            <a:endParaRPr lang="en-GB"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buFontTx/>
              <a:buNone/>
            </a:pPr>
            <a:r>
              <a:rPr lang="en-US" altLang="en-US" sz="2000">
                <a:latin typeface="Calibri" panose="020F0502020204030204" pitchFamily="34" charset="0"/>
                <a:ea typeface="Calibri" panose="020F0502020204030204" pitchFamily="34" charset="0"/>
                <a:cs typeface="Times New Roman" panose="02020603050405020304" pitchFamily="18" charset="0"/>
              </a:rPr>
              <a:t>                     </a:t>
            </a:r>
          </a:p>
          <a:p>
            <a:pPr eaLnBrk="1" hangingPunct="1">
              <a:lnSpc>
                <a:spcPct val="90000"/>
              </a:lnSpc>
            </a:pPr>
            <a:endParaRPr lang="en-US" altLang="en-US" sz="20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US" altLang="en-US" sz="20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US" altLang="en-US" sz="2000">
              <a:latin typeface="Calibri" panose="020F0502020204030204" pitchFamily="34" charset="0"/>
              <a:ea typeface="Calibri" panose="020F0502020204030204" pitchFamily="34" charset="0"/>
              <a:cs typeface="Times New Roman" panose="02020603050405020304" pitchFamily="18" charset="0"/>
            </a:endParaRPr>
          </a:p>
        </p:txBody>
      </p:sp>
      <p:sp>
        <p:nvSpPr>
          <p:cNvPr id="32771" name="Title 1"/>
          <p:cNvSpPr>
            <a:spLocks noGrp="1"/>
          </p:cNvSpPr>
          <p:nvPr>
            <p:ph type="title"/>
          </p:nvPr>
        </p:nvSpPr>
        <p:spPr/>
        <p:txBody>
          <a:bodyPr/>
          <a:lstStyle/>
          <a:p>
            <a:pPr eaLnBrk="1" hangingPunct="1"/>
            <a:r>
              <a:rPr lang="en-US" altLang="en-US" smtClean="0">
                <a:latin typeface="Calibri" panose="020F0502020204030204" pitchFamily="34" charset="0"/>
              </a:rPr>
              <a:t>Custom Namespaces 9-9</a:t>
            </a:r>
          </a:p>
        </p:txBody>
      </p:sp>
      <p:sp>
        <p:nvSpPr>
          <p:cNvPr id="2" name="Text Placeholder 1"/>
          <p:cNvSpPr>
            <a:spLocks noGrp="1"/>
          </p:cNvSpPr>
          <p:nvPr>
            <p:ph type="body" idx="1"/>
          </p:nvPr>
        </p:nvSpPr>
        <p:spPr/>
        <p:txBody>
          <a:bodyPr/>
          <a:lstStyle/>
          <a:p>
            <a:endParaRPr lang="en-US"/>
          </a:p>
        </p:txBody>
      </p:sp>
      <p:sp>
        <p:nvSpPr>
          <p:cNvPr id="32772" name="Text Box 4"/>
          <p:cNvSpPr txBox="1">
            <a:spLocks noChangeArrowheads="1"/>
          </p:cNvSpPr>
          <p:nvPr/>
        </p:nvSpPr>
        <p:spPr bwMode="auto">
          <a:xfrm>
            <a:off x="3886200" y="5334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pic>
        <p:nvPicPr>
          <p:cNvPr id="327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5029200"/>
            <a:ext cx="3505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794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smtClean="0">
                <a:latin typeface="Calibri" panose="020F0502020204030204" pitchFamily="34" charset="0"/>
              </a:rPr>
              <a:t>Guidelines for Creating Custom Namespaces 1-2</a:t>
            </a:r>
          </a:p>
        </p:txBody>
      </p:sp>
      <p:sp>
        <p:nvSpPr>
          <p:cNvPr id="2" name="Text Placeholder 1"/>
          <p:cNvSpPr>
            <a:spLocks noGrp="1"/>
          </p:cNvSpPr>
          <p:nvPr>
            <p:ph type="body" idx="1"/>
          </p:nvPr>
        </p:nvSpPr>
        <p:spPr/>
        <p:txBody>
          <a:bodyPr/>
          <a:lstStyle/>
          <a:p>
            <a:endParaRPr lang="en-US"/>
          </a:p>
        </p:txBody>
      </p:sp>
      <p:sp>
        <p:nvSpPr>
          <p:cNvPr id="33795" name="Rectangle 3"/>
          <p:cNvSpPr>
            <a:spLocks noChangeArrowheads="1"/>
          </p:cNvSpPr>
          <p:nvPr/>
        </p:nvSpPr>
        <p:spPr bwMode="auto">
          <a:xfrm>
            <a:off x="1752600" y="811213"/>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While designing a large framework for a project, it is required to create namespaces to group the types into the appropriate namespaces such that the identical types do not collide. </a:t>
            </a: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Therefore, the following guidelines must be considered for creating custom namespaces:</a:t>
            </a:r>
          </a:p>
          <a:p>
            <a:pPr lvl="1">
              <a:lnSpc>
                <a:spcPct val="90000"/>
              </a:lnSpc>
            </a:pPr>
            <a:r>
              <a:rPr lang="en-US" altLang="en-US" sz="2000">
                <a:solidFill>
                  <a:srgbClr val="000000"/>
                </a:solidFill>
                <a:latin typeface="Calibri" panose="020F0502020204030204" pitchFamily="34" charset="0"/>
                <a:cs typeface="Calibri" panose="020F0502020204030204" pitchFamily="34" charset="0"/>
              </a:rPr>
              <a:t>All similar elements such as classes and interfaces must be created into a single namespace. This will form a logical grouping of similar types and any programmer will be easily able to search for similar classes.</a:t>
            </a:r>
          </a:p>
          <a:p>
            <a:pPr lvl="1">
              <a:lnSpc>
                <a:spcPct val="90000"/>
              </a:lnSpc>
            </a:pPr>
            <a:r>
              <a:rPr lang="en-US" altLang="en-US" sz="2000">
                <a:solidFill>
                  <a:srgbClr val="000000"/>
                </a:solidFill>
                <a:latin typeface="Calibri" panose="020F0502020204030204" pitchFamily="34" charset="0"/>
                <a:cs typeface="Calibri" panose="020F0502020204030204" pitchFamily="34" charset="0"/>
              </a:rPr>
              <a:t>Creating deep hierarchies that are difficult to browse must be avoided.</a:t>
            </a:r>
          </a:p>
          <a:p>
            <a:pPr lvl="1">
              <a:lnSpc>
                <a:spcPct val="90000"/>
              </a:lnSpc>
            </a:pPr>
            <a:r>
              <a:rPr lang="en-US" altLang="en-US" sz="2000">
                <a:solidFill>
                  <a:srgbClr val="000000"/>
                </a:solidFill>
                <a:latin typeface="Calibri" panose="020F0502020204030204" pitchFamily="34" charset="0"/>
                <a:cs typeface="Calibri" panose="020F0502020204030204" pitchFamily="34" charset="0"/>
              </a:rPr>
              <a:t>Creating too many namespaces must be avoided for simplicity.</a:t>
            </a:r>
            <a:r>
              <a:rPr lang="en-US" altLang="en-US" sz="2400">
                <a:latin typeface="Calibri" panose="020F0502020204030204" pitchFamily="34" charset="0"/>
              </a:rPr>
              <a:t> </a:t>
            </a:r>
          </a:p>
        </p:txBody>
      </p:sp>
    </p:spTree>
    <p:extLst>
      <p:ext uri="{BB962C8B-B14F-4D97-AF65-F5344CB8AC3E}">
        <p14:creationId xmlns:p14="http://schemas.microsoft.com/office/powerpoint/2010/main" val="2495118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mtClean="0">
                <a:latin typeface="Calibri" panose="020F0502020204030204" pitchFamily="34" charset="0"/>
              </a:rPr>
              <a:t>Guidelines for Creating Custom Namespaces 2-2</a:t>
            </a:r>
          </a:p>
        </p:txBody>
      </p:sp>
      <p:sp>
        <p:nvSpPr>
          <p:cNvPr id="2" name="Text Placeholder 1"/>
          <p:cNvSpPr>
            <a:spLocks noGrp="1"/>
          </p:cNvSpPr>
          <p:nvPr>
            <p:ph type="body" idx="1"/>
          </p:nvPr>
        </p:nvSpPr>
        <p:spPr/>
        <p:txBody>
          <a:bodyPr/>
          <a:lstStyle/>
          <a:p>
            <a:endParaRPr lang="en-US"/>
          </a:p>
        </p:txBody>
      </p:sp>
      <p:sp>
        <p:nvSpPr>
          <p:cNvPr id="34819" name="Rectangle 3"/>
          <p:cNvSpPr>
            <a:spLocks noChangeArrowheads="1"/>
          </p:cNvSpPr>
          <p:nvPr/>
        </p:nvSpPr>
        <p:spPr bwMode="auto">
          <a:xfrm>
            <a:off x="1752600" y="776288"/>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Nested namespaces must contain types that depend on the namespace within which it is declared.</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The classes in the </a:t>
            </a:r>
            <a:r>
              <a:rPr lang="en-US" altLang="en-US" sz="2400" b="1">
                <a:solidFill>
                  <a:srgbClr val="000000"/>
                </a:solidFill>
                <a:latin typeface="Courier New" panose="02070309020205020404" pitchFamily="49" charset="0"/>
                <a:cs typeface="Calibri" panose="020F0502020204030204" pitchFamily="34" charset="0"/>
              </a:rPr>
              <a:t>Country.States.Cities</a:t>
            </a:r>
            <a:r>
              <a:rPr lang="en-US" altLang="en-US" sz="2400" b="1">
                <a:solidFill>
                  <a:srgbClr val="000000"/>
                </a:solidFill>
                <a:latin typeface="Calibri" panose="020F0502020204030204" pitchFamily="34" charset="0"/>
                <a:cs typeface="Calibri" panose="020F0502020204030204" pitchFamily="34" charset="0"/>
              </a:rPr>
              <a:t> </a:t>
            </a:r>
            <a:r>
              <a:rPr lang="en-US" altLang="en-US" sz="2400">
                <a:solidFill>
                  <a:srgbClr val="000000"/>
                </a:solidFill>
                <a:latin typeface="Calibri" panose="020F0502020204030204" pitchFamily="34" charset="0"/>
                <a:cs typeface="Calibri" panose="020F0502020204030204" pitchFamily="34" charset="0"/>
              </a:rPr>
              <a:t>namespace will depend on the classes in the namespace </a:t>
            </a:r>
            <a:r>
              <a:rPr lang="en-US" altLang="en-US" sz="2400" b="1">
                <a:solidFill>
                  <a:srgbClr val="000000"/>
                </a:solidFill>
                <a:latin typeface="Courier New" panose="02070309020205020404" pitchFamily="49" charset="0"/>
                <a:cs typeface="Calibri" panose="020F0502020204030204" pitchFamily="34" charset="0"/>
              </a:rPr>
              <a:t>Country.States</a:t>
            </a:r>
            <a:r>
              <a:rPr lang="en-US" altLang="en-US" sz="2400">
                <a:solidFill>
                  <a:srgbClr val="000000"/>
                </a:solidFill>
                <a:latin typeface="Calibri" panose="020F0502020204030204" pitchFamily="34" charset="0"/>
                <a:cs typeface="Calibri" panose="020F0502020204030204" pitchFamily="34" charset="0"/>
              </a:rPr>
              <a:t>. </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cs typeface="Calibri" panose="020F0502020204030204" pitchFamily="34" charset="0"/>
              </a:rPr>
              <a:t>If a user has created a class called </a:t>
            </a:r>
            <a:r>
              <a:rPr lang="en-US" altLang="en-US" sz="2400" b="1">
                <a:solidFill>
                  <a:srgbClr val="000000"/>
                </a:solidFill>
                <a:latin typeface="Courier New" panose="02070309020205020404" pitchFamily="49" charset="0"/>
                <a:cs typeface="Calibri" panose="020F0502020204030204" pitchFamily="34" charset="0"/>
              </a:rPr>
              <a:t>US </a:t>
            </a:r>
            <a:r>
              <a:rPr lang="en-US" altLang="en-US" sz="2400">
                <a:solidFill>
                  <a:srgbClr val="000000"/>
                </a:solidFill>
                <a:latin typeface="Calibri" panose="020F0502020204030204" pitchFamily="34" charset="0"/>
                <a:cs typeface="Calibri" panose="020F0502020204030204" pitchFamily="34" charset="0"/>
              </a:rPr>
              <a:t>in the </a:t>
            </a:r>
            <a:r>
              <a:rPr lang="en-US" altLang="en-US" sz="2400" b="1">
                <a:solidFill>
                  <a:srgbClr val="000000"/>
                </a:solidFill>
                <a:latin typeface="Courier New" panose="02070309020205020404" pitchFamily="49" charset="0"/>
                <a:cs typeface="Calibri" panose="020F0502020204030204" pitchFamily="34" charset="0"/>
              </a:rPr>
              <a:t>States </a:t>
            </a:r>
            <a:r>
              <a:rPr lang="en-US" altLang="en-US" sz="2400">
                <a:solidFill>
                  <a:srgbClr val="000000"/>
                </a:solidFill>
                <a:latin typeface="Calibri" panose="020F0502020204030204" pitchFamily="34" charset="0"/>
                <a:cs typeface="Calibri" panose="020F0502020204030204" pitchFamily="34" charset="0"/>
              </a:rPr>
              <a:t>namespace, only the cities residing in U.S. can appear as classes in the </a:t>
            </a:r>
            <a:r>
              <a:rPr lang="en-US" altLang="en-US" sz="2400" b="1">
                <a:solidFill>
                  <a:srgbClr val="000000"/>
                </a:solidFill>
                <a:latin typeface="Courier New" panose="02070309020205020404" pitchFamily="49" charset="0"/>
                <a:cs typeface="Calibri" panose="020F0502020204030204" pitchFamily="34" charset="0"/>
              </a:rPr>
              <a:t>Cities</a:t>
            </a:r>
            <a:r>
              <a:rPr lang="en-US" altLang="en-US" sz="2400" b="1">
                <a:solidFill>
                  <a:srgbClr val="000000"/>
                </a:solidFill>
                <a:latin typeface="Calibri" panose="020F0502020204030204" pitchFamily="34" charset="0"/>
                <a:cs typeface="Calibri" panose="020F0502020204030204" pitchFamily="34" charset="0"/>
              </a:rPr>
              <a:t> </a:t>
            </a:r>
            <a:r>
              <a:rPr lang="en-US" altLang="en-US" sz="2400">
                <a:solidFill>
                  <a:srgbClr val="000000"/>
                </a:solidFill>
                <a:latin typeface="Calibri" panose="020F0502020204030204" pitchFamily="34" charset="0"/>
                <a:cs typeface="Calibri" panose="020F0502020204030204" pitchFamily="34" charset="0"/>
              </a:rPr>
              <a:t>namespace.</a:t>
            </a: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p:txBody>
      </p:sp>
      <p:sp>
        <p:nvSpPr>
          <p:cNvPr id="34820" name="Text Box 4"/>
          <p:cNvSpPr txBox="1">
            <a:spLocks noChangeArrowheads="1"/>
          </p:cNvSpPr>
          <p:nvPr/>
        </p:nvSpPr>
        <p:spPr bwMode="auto">
          <a:xfrm>
            <a:off x="1828800" y="18288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
        <p:nvSpPr>
          <p:cNvPr id="34821" name="Text Box 4"/>
          <p:cNvSpPr txBox="1">
            <a:spLocks noChangeArrowheads="1"/>
          </p:cNvSpPr>
          <p:nvPr/>
        </p:nvSpPr>
        <p:spPr bwMode="auto">
          <a:xfrm>
            <a:off x="1828800" y="363855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475469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latin typeface="Calibri" panose="020F0502020204030204" pitchFamily="34" charset="0"/>
              </a:rPr>
              <a:t>Access Modifiers for Namespaces 1-2</a:t>
            </a:r>
          </a:p>
        </p:txBody>
      </p:sp>
      <p:sp>
        <p:nvSpPr>
          <p:cNvPr id="2" name="Text Placeholder 1"/>
          <p:cNvSpPr>
            <a:spLocks noGrp="1"/>
          </p:cNvSpPr>
          <p:nvPr>
            <p:ph type="body" idx="1"/>
          </p:nvPr>
        </p:nvSpPr>
        <p:spPr/>
        <p:txBody>
          <a:bodyPr/>
          <a:lstStyle/>
          <a:p>
            <a:endParaRPr lang="en-US"/>
          </a:p>
        </p:txBody>
      </p:sp>
      <p:sp>
        <p:nvSpPr>
          <p:cNvPr id="35843" name="Rectangle 3"/>
          <p:cNvSpPr>
            <a:spLocks noChangeArrowheads="1"/>
          </p:cNvSpPr>
          <p:nvPr/>
        </p:nvSpPr>
        <p:spPr bwMode="auto">
          <a:xfrm>
            <a:off x="1752600" y="776288"/>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solidFill>
                  <a:srgbClr val="000000"/>
                </a:solidFill>
                <a:latin typeface="Calibri" panose="020F0502020204030204" pitchFamily="34" charset="0"/>
                <a:cs typeface="Calibri" panose="020F0502020204030204" pitchFamily="34" charset="0"/>
              </a:rPr>
              <a:t>Namespaces are always implicitly </a:t>
            </a:r>
            <a:r>
              <a:rPr lang="en-US" altLang="en-US" sz="2400">
                <a:solidFill>
                  <a:srgbClr val="000000"/>
                </a:solidFill>
                <a:latin typeface="Calibri" panose="020F0502020204030204" pitchFamily="34" charset="0"/>
                <a:ea typeface="Calibri" panose="020F0502020204030204" pitchFamily="34" charset="0"/>
                <a:cs typeface="Courier New" panose="02070309020205020404" pitchFamily="49" charset="0"/>
              </a:rPr>
              <a:t>public</a:t>
            </a:r>
            <a:r>
              <a:rPr lang="en-US" altLang="en-US" sz="2400">
                <a:solidFill>
                  <a:srgbClr val="000000"/>
                </a:solidFill>
                <a:latin typeface="Calibri" panose="020F0502020204030204" pitchFamily="34" charset="0"/>
                <a:cs typeface="Calibri" panose="020F0502020204030204" pitchFamily="34" charset="0"/>
              </a:rPr>
              <a:t>. </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cs typeface="Calibri" panose="020F0502020204030204" pitchFamily="34" charset="0"/>
              </a:rPr>
              <a:t>You cannot apply access modifiers such as </a:t>
            </a:r>
            <a:r>
              <a:rPr lang="en-US" altLang="en-US" sz="2400">
                <a:solidFill>
                  <a:srgbClr val="000000"/>
                </a:solidFill>
                <a:latin typeface="Courier New" panose="02070309020205020404" pitchFamily="49" charset="0"/>
                <a:cs typeface="Calibri" panose="020F0502020204030204" pitchFamily="34" charset="0"/>
              </a:rPr>
              <a:t>public</a:t>
            </a:r>
            <a:r>
              <a:rPr lang="en-US" altLang="en-US" sz="2400">
                <a:solidFill>
                  <a:srgbClr val="000000"/>
                </a:solidFill>
                <a:latin typeface="Calibri" panose="020F0502020204030204" pitchFamily="34" charset="0"/>
                <a:cs typeface="Calibri" panose="020F0502020204030204" pitchFamily="34" charset="0"/>
              </a:rPr>
              <a:t>, </a:t>
            </a:r>
            <a:r>
              <a:rPr lang="en-US" altLang="en-US" sz="2400">
                <a:solidFill>
                  <a:srgbClr val="000000"/>
                </a:solidFill>
                <a:latin typeface="Courier New" panose="02070309020205020404" pitchFamily="49" charset="0"/>
                <a:cs typeface="Calibri" panose="020F0502020204030204" pitchFamily="34" charset="0"/>
              </a:rPr>
              <a:t>protected</a:t>
            </a:r>
            <a:r>
              <a:rPr lang="en-US" altLang="en-US" sz="2400">
                <a:solidFill>
                  <a:srgbClr val="000000"/>
                </a:solidFill>
                <a:latin typeface="Calibri" panose="020F0502020204030204" pitchFamily="34" charset="0"/>
                <a:cs typeface="Calibri" panose="020F0502020204030204" pitchFamily="34" charset="0"/>
              </a:rPr>
              <a:t>, </a:t>
            </a:r>
            <a:r>
              <a:rPr lang="en-US" altLang="en-US" sz="2400">
                <a:solidFill>
                  <a:srgbClr val="000000"/>
                </a:solidFill>
                <a:latin typeface="Courier New" panose="02070309020205020404" pitchFamily="49" charset="0"/>
                <a:cs typeface="Calibri" panose="020F0502020204030204" pitchFamily="34" charset="0"/>
              </a:rPr>
              <a:t>private</a:t>
            </a:r>
            <a:r>
              <a:rPr lang="en-US" altLang="en-US" sz="2400">
                <a:solidFill>
                  <a:srgbClr val="000000"/>
                </a:solidFill>
                <a:latin typeface="Calibri" panose="020F0502020204030204" pitchFamily="34" charset="0"/>
                <a:cs typeface="Calibri" panose="020F0502020204030204" pitchFamily="34" charset="0"/>
              </a:rPr>
              <a:t>, or </a:t>
            </a:r>
            <a:r>
              <a:rPr lang="en-US" altLang="en-US" sz="2400">
                <a:solidFill>
                  <a:srgbClr val="000000"/>
                </a:solidFill>
                <a:latin typeface="Courier New" panose="02070309020205020404" pitchFamily="49" charset="0"/>
                <a:cs typeface="Calibri" panose="020F0502020204030204" pitchFamily="34" charset="0"/>
              </a:rPr>
              <a:t>internal</a:t>
            </a:r>
            <a:r>
              <a:rPr lang="en-US" altLang="en-US" sz="2400">
                <a:solidFill>
                  <a:srgbClr val="000000"/>
                </a:solidFill>
                <a:latin typeface="Calibri" panose="020F0502020204030204" pitchFamily="34" charset="0"/>
                <a:cs typeface="Calibri" panose="020F0502020204030204" pitchFamily="34" charset="0"/>
              </a:rPr>
              <a:t> to namespaces. </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cs typeface="Calibri" panose="020F0502020204030204" pitchFamily="34" charset="0"/>
              </a:rPr>
              <a:t>The namespace is accessible by any other namespace or class that exists outside the accessed namespace. </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cs typeface="Calibri" panose="020F0502020204030204" pitchFamily="34" charset="0"/>
              </a:rPr>
              <a:t>The access scope of a namespace cannot be restricted.</a:t>
            </a:r>
            <a:endParaRPr lang="en-GB" altLang="en-US" sz="2800">
              <a:cs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p:txBody>
      </p:sp>
    </p:spTree>
    <p:extLst>
      <p:ext uri="{BB962C8B-B14F-4D97-AF65-F5344CB8AC3E}">
        <p14:creationId xmlns:p14="http://schemas.microsoft.com/office/powerpoint/2010/main" val="36162339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smtClean="0">
                <a:latin typeface="Calibri" panose="020F0502020204030204" pitchFamily="34" charset="0"/>
              </a:rPr>
              <a:t>Namespaces</a:t>
            </a:r>
          </a:p>
        </p:txBody>
      </p:sp>
      <p:sp>
        <p:nvSpPr>
          <p:cNvPr id="2" name="Text Placeholder 1"/>
          <p:cNvSpPr>
            <a:spLocks noGrp="1"/>
          </p:cNvSpPr>
          <p:nvPr>
            <p:ph type="body" idx="1"/>
          </p:nvPr>
        </p:nvSpPr>
        <p:spPr/>
        <p:txBody>
          <a:bodyPr/>
          <a:lstStyle/>
          <a:p>
            <a:endParaRPr lang="en-US"/>
          </a:p>
        </p:txBody>
      </p:sp>
      <p:sp>
        <p:nvSpPr>
          <p:cNvPr id="5125" name="Rectangle 3"/>
          <p:cNvSpPr>
            <a:spLocks noChangeArrowheads="1"/>
          </p:cNvSpPr>
          <p:nvPr/>
        </p:nvSpPr>
        <p:spPr bwMode="auto">
          <a:xfrm>
            <a:off x="1752601" y="776288"/>
            <a:ext cx="4041775" cy="48006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A namespace:</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Is used in C# to group classes logically and prevent name clashes between classes with identical names.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Reduces any complexities when the same program is required in another application.</a:t>
            </a:r>
          </a:p>
          <a:p>
            <a:pPr eaLnBrk="1" hangingPunct="1">
              <a:lnSpc>
                <a:spcPct val="70000"/>
              </a:lnSpc>
              <a:spcBef>
                <a:spcPct val="50000"/>
              </a:spcBef>
              <a:defRPr/>
            </a:pPr>
            <a:r>
              <a:rPr lang="en-US" sz="2400" dirty="0">
                <a:latin typeface="Calibri" pitchFamily="34" charset="0"/>
              </a:rPr>
              <a:t> </a:t>
            </a:r>
          </a:p>
          <a:p>
            <a:pPr marL="342900"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p:txBody>
      </p:sp>
      <p:pic>
        <p:nvPicPr>
          <p:cNvPr id="717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4375" y="914400"/>
            <a:ext cx="4846638"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5782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1752601" y="776288"/>
            <a:ext cx="89011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200">
                <a:latin typeface="Calibri" panose="020F0502020204030204" pitchFamily="34" charset="0"/>
              </a:rPr>
              <a:t>If any of the access modifiers is specified in the namespace declaration, the compiler generates an error.</a:t>
            </a:r>
          </a:p>
          <a:p>
            <a:pPr eaLnBrk="1" hangingPunct="1">
              <a:lnSpc>
                <a:spcPct val="90000"/>
              </a:lnSpc>
            </a:pPr>
            <a:r>
              <a:rPr lang="en-US" altLang="en-US" sz="2200">
                <a:latin typeface="Calibri" panose="020F0502020204030204" pitchFamily="34" charset="0"/>
              </a:rPr>
              <a:t>The following code attempts to declares the namespace as </a:t>
            </a:r>
            <a:r>
              <a:rPr lang="en-US" altLang="en-US" sz="2200">
                <a:latin typeface="Courier New" panose="02070309020205020404" pitchFamily="49" charset="0"/>
                <a:cs typeface="Courier New" panose="02070309020205020404" pitchFamily="49" charset="0"/>
              </a:rPr>
              <a:t>public</a:t>
            </a:r>
            <a:r>
              <a:rPr lang="en-US" altLang="en-US" sz="2200">
                <a:latin typeface="Calibri" panose="020F0502020204030204" pitchFamily="34" charset="0"/>
                <a:cs typeface="Courier New" panose="02070309020205020404" pitchFamily="49" charset="0"/>
              </a:rPr>
              <a:t>:</a:t>
            </a:r>
            <a:endParaRPr lang="en-US" altLang="en-US" sz="22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200">
                <a:latin typeface="Calibri" panose="020F0502020204030204" pitchFamily="34" charset="0"/>
              </a:rPr>
              <a:t>The code generates the error, </a:t>
            </a:r>
            <a:r>
              <a:rPr lang="en-US" altLang="en-US" sz="2200">
                <a:latin typeface="Courier New" panose="02070309020205020404" pitchFamily="49" charset="0"/>
                <a:cs typeface="Courier New" panose="02070309020205020404" pitchFamily="49" charset="0"/>
              </a:rPr>
              <a:t>‘A namespace declaration cannot have modifiers or attributes’</a:t>
            </a:r>
            <a:r>
              <a:rPr lang="en-US" altLang="en-US" sz="2200">
                <a:latin typeface="Calibri" panose="020F0502020204030204" pitchFamily="34" charset="0"/>
              </a:rPr>
              <a:t>.</a:t>
            </a:r>
            <a:endParaRPr lang="en-GB" altLang="en-US" sz="22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
        <p:nvSpPr>
          <p:cNvPr id="6" name="Text Box 6"/>
          <p:cNvSpPr txBox="1">
            <a:spLocks noChangeArrowheads="1"/>
          </p:cNvSpPr>
          <p:nvPr/>
        </p:nvSpPr>
        <p:spPr bwMode="auto">
          <a:xfrm>
            <a:off x="2171700" y="2514600"/>
            <a:ext cx="7848600" cy="25908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defRPr/>
            </a:pPr>
            <a:r>
              <a:rPr lang="en-US" sz="1600" dirty="0">
                <a:latin typeface="Courier New"/>
                <a:ea typeface="Calibri"/>
              </a:rPr>
              <a:t>using System;</a:t>
            </a:r>
            <a:endParaRPr lang="en-GB" sz="1800" dirty="0">
              <a:ea typeface="Calibri"/>
            </a:endParaRPr>
          </a:p>
          <a:p>
            <a:pPr algn="just">
              <a:lnSpc>
                <a:spcPct val="70000"/>
              </a:lnSpc>
              <a:defRPr/>
            </a:pPr>
            <a:r>
              <a:rPr lang="en-US" sz="1600" dirty="0">
                <a:latin typeface="Courier New"/>
                <a:ea typeface="Calibri"/>
              </a:rPr>
              <a:t>public namespace Products</a:t>
            </a:r>
            <a:endParaRPr lang="en-GB" sz="1800" dirty="0">
              <a:ea typeface="Calibri"/>
            </a:endParaRPr>
          </a:p>
          <a:p>
            <a:pPr algn="just">
              <a:lnSpc>
                <a:spcPct val="70000"/>
              </a:lnSpc>
              <a:defRPr/>
            </a:pPr>
            <a:r>
              <a:rPr lang="en-US" sz="1600" dirty="0">
                <a:latin typeface="Courier New"/>
                <a:ea typeface="Calibri"/>
              </a:rPr>
              <a:t>{ </a:t>
            </a:r>
            <a:endParaRPr lang="en-GB" sz="1800" dirty="0">
              <a:ea typeface="Calibri"/>
            </a:endParaRPr>
          </a:p>
          <a:p>
            <a:pPr indent="228600" algn="just">
              <a:lnSpc>
                <a:spcPct val="70000"/>
              </a:lnSpc>
              <a:defRPr/>
            </a:pPr>
            <a:r>
              <a:rPr lang="en-US" sz="1600" dirty="0">
                <a:latin typeface="Courier New"/>
                <a:ea typeface="Calibri"/>
              </a:rPr>
              <a:t>class Computers </a:t>
            </a:r>
            <a:endParaRPr lang="en-GB" sz="1800" dirty="0">
              <a:ea typeface="Calibri"/>
            </a:endParaRPr>
          </a:p>
          <a:p>
            <a:pPr indent="228600" algn="just">
              <a:lnSpc>
                <a:spcPct val="70000"/>
              </a:lnSpc>
              <a:defRPr/>
            </a:pPr>
            <a:r>
              <a:rPr lang="en-US" sz="1600" dirty="0">
                <a:latin typeface="Courier New"/>
                <a:ea typeface="Calibri"/>
              </a:rPr>
              <a:t>{ </a:t>
            </a:r>
            <a:endParaRPr lang="en-GB" sz="1800" dirty="0">
              <a:ea typeface="Calibri"/>
            </a:endParaRPr>
          </a:p>
          <a:p>
            <a:pPr indent="628650" algn="just">
              <a:lnSpc>
                <a:spcPct val="70000"/>
              </a:lnSpc>
              <a:defRPr/>
            </a:pPr>
            <a:r>
              <a:rPr lang="en-US" sz="1600" dirty="0">
                <a:latin typeface="Courier New"/>
                <a:ea typeface="Calibri"/>
              </a:rPr>
              <a:t>static void Main(string [] </a:t>
            </a:r>
            <a:r>
              <a:rPr lang="en-US" sz="1600" dirty="0" err="1">
                <a:latin typeface="Courier New"/>
                <a:ea typeface="Calibri"/>
              </a:rPr>
              <a:t>args</a:t>
            </a:r>
            <a:r>
              <a:rPr lang="en-US" sz="1600" dirty="0">
                <a:latin typeface="Courier New"/>
                <a:ea typeface="Calibri"/>
              </a:rPr>
              <a:t>) </a:t>
            </a:r>
            <a:endParaRPr lang="en-GB" sz="1800" dirty="0">
              <a:ea typeface="Calibri"/>
            </a:endParaRPr>
          </a:p>
          <a:p>
            <a:pPr indent="628650" algn="just">
              <a:lnSpc>
                <a:spcPct val="70000"/>
              </a:lnSpc>
              <a:defRPr/>
            </a:pPr>
            <a:r>
              <a:rPr lang="en-US" sz="1600" dirty="0">
                <a:latin typeface="Courier New"/>
                <a:ea typeface="Calibri"/>
              </a:rPr>
              <a:t>{ </a:t>
            </a:r>
            <a:endParaRPr lang="en-GB" sz="1800" dirty="0">
              <a:ea typeface="Calibri"/>
            </a:endParaRPr>
          </a:p>
          <a:p>
            <a:pPr indent="1028700" algn="just">
              <a:lnSpc>
                <a:spcPct val="70000"/>
              </a:lnSpc>
              <a:defRPr/>
            </a:pPr>
            <a:r>
              <a:rPr lang="en-US" sz="1600" dirty="0" err="1">
                <a:latin typeface="Courier New"/>
                <a:ea typeface="Calibri"/>
              </a:rPr>
              <a:t>Console.WriteLine</a:t>
            </a:r>
            <a:r>
              <a:rPr lang="en-US" sz="1600" dirty="0">
                <a:latin typeface="Courier New"/>
                <a:ea typeface="Calibri"/>
              </a:rPr>
              <a:t>(“This class provides information </a:t>
            </a:r>
          </a:p>
          <a:p>
            <a:pPr indent="1028700" algn="just">
              <a:lnSpc>
                <a:spcPct val="70000"/>
              </a:lnSpc>
              <a:defRPr/>
            </a:pPr>
            <a:r>
              <a:rPr lang="en-US" sz="1600" dirty="0">
                <a:latin typeface="Courier New"/>
                <a:ea typeface="Calibri"/>
              </a:rPr>
              <a:t>about Computers”); </a:t>
            </a:r>
            <a:endParaRPr lang="en-GB" sz="1800" dirty="0">
              <a:ea typeface="Calibri"/>
            </a:endParaRPr>
          </a:p>
          <a:p>
            <a:pPr indent="628650" algn="just">
              <a:lnSpc>
                <a:spcPct val="70000"/>
              </a:lnSpc>
              <a:defRPr/>
            </a:pPr>
            <a:r>
              <a:rPr lang="en-US" sz="1600" dirty="0">
                <a:latin typeface="Courier New"/>
                <a:ea typeface="Calibri"/>
              </a:rPr>
              <a:t>} </a:t>
            </a:r>
            <a:endParaRPr lang="en-GB" sz="1800" dirty="0">
              <a:ea typeface="Calibri"/>
            </a:endParaRPr>
          </a:p>
          <a:p>
            <a:pPr indent="228600" algn="just">
              <a:lnSpc>
                <a:spcPct val="70000"/>
              </a:lnSpc>
              <a:defRPr/>
            </a:pPr>
            <a:r>
              <a:rPr lang="en-US" sz="1600" dirty="0">
                <a:latin typeface="Courier New"/>
                <a:ea typeface="Calibri"/>
              </a:rPr>
              <a:t>}</a:t>
            </a:r>
            <a:endParaRPr lang="en-GB" sz="1800" dirty="0">
              <a:ea typeface="Calibri"/>
            </a:endParaRPr>
          </a:p>
          <a:p>
            <a:pPr eaLnBrk="1" hangingPunct="1">
              <a:lnSpc>
                <a:spcPct val="70000"/>
              </a:lnSpc>
              <a:spcBef>
                <a:spcPct val="50000"/>
              </a:spcBef>
              <a:defRPr/>
            </a:pPr>
            <a:r>
              <a:rPr lang="en-US" sz="1600" dirty="0">
                <a:latin typeface="Courier New"/>
                <a:ea typeface="Calibri"/>
              </a:rPr>
              <a:t>}</a:t>
            </a:r>
            <a:endParaRPr lang="en-US" sz="1600" dirty="0"/>
          </a:p>
        </p:txBody>
      </p:sp>
      <p:sp>
        <p:nvSpPr>
          <p:cNvPr id="36868" name="Title 1"/>
          <p:cNvSpPr>
            <a:spLocks noGrp="1"/>
          </p:cNvSpPr>
          <p:nvPr>
            <p:ph type="title"/>
          </p:nvPr>
        </p:nvSpPr>
        <p:spPr/>
        <p:txBody>
          <a:bodyPr/>
          <a:lstStyle/>
          <a:p>
            <a:pPr eaLnBrk="1" hangingPunct="1"/>
            <a:r>
              <a:rPr lang="en-US" altLang="en-US" smtClean="0">
                <a:latin typeface="Calibri" panose="020F0502020204030204" pitchFamily="34" charset="0"/>
              </a:rPr>
              <a:t>Access Modifiers for Namespaces 2-2</a:t>
            </a:r>
          </a:p>
        </p:txBody>
      </p:sp>
      <p:sp>
        <p:nvSpPr>
          <p:cNvPr id="2" name="Text Placeholder 1"/>
          <p:cNvSpPr>
            <a:spLocks noGrp="1"/>
          </p:cNvSpPr>
          <p:nvPr>
            <p:ph type="body" idx="1"/>
          </p:nvPr>
        </p:nvSpPr>
        <p:spPr/>
        <p:txBody>
          <a:bodyPr/>
          <a:lstStyle/>
          <a:p>
            <a:endParaRPr lang="en-US"/>
          </a:p>
        </p:txBody>
      </p:sp>
      <p:sp>
        <p:nvSpPr>
          <p:cNvPr id="36869" name="Text Box 4"/>
          <p:cNvSpPr txBox="1">
            <a:spLocks noChangeArrowheads="1"/>
          </p:cNvSpPr>
          <p:nvPr/>
        </p:nvSpPr>
        <p:spPr bwMode="auto">
          <a:xfrm>
            <a:off x="2171700" y="1912939"/>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1441009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mtClean="0">
                <a:latin typeface="Calibri" panose="020F0502020204030204" pitchFamily="34" charset="0"/>
              </a:rPr>
              <a:t>Unqualified Naming 1-2</a:t>
            </a:r>
          </a:p>
        </p:txBody>
      </p:sp>
      <p:sp>
        <p:nvSpPr>
          <p:cNvPr id="2" name="Text Placeholder 1"/>
          <p:cNvSpPr>
            <a:spLocks noGrp="1"/>
          </p:cNvSpPr>
          <p:nvPr>
            <p:ph type="body" idx="1"/>
          </p:nvPr>
        </p:nvSpPr>
        <p:spPr/>
        <p:txBody>
          <a:bodyPr/>
          <a:lstStyle/>
          <a:p>
            <a:endParaRPr lang="en-US"/>
          </a:p>
        </p:txBody>
      </p:sp>
      <p:sp>
        <p:nvSpPr>
          <p:cNvPr id="37891" name="Rectangle 3"/>
          <p:cNvSpPr>
            <a:spLocks noChangeArrowheads="1"/>
          </p:cNvSpPr>
          <p:nvPr/>
        </p:nvSpPr>
        <p:spPr bwMode="auto">
          <a:xfrm>
            <a:off x="1752600" y="796925"/>
            <a:ext cx="8686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A class defined within a namespace is accessed only by its name. </a:t>
            </a:r>
          </a:p>
          <a:p>
            <a:pPr eaLnBrk="1" hangingPunct="1">
              <a:lnSpc>
                <a:spcPct val="90000"/>
              </a:lnSpc>
            </a:pPr>
            <a:r>
              <a:rPr lang="en-US" altLang="en-US" sz="2400">
                <a:latin typeface="Calibri" panose="020F0502020204030204" pitchFamily="34" charset="0"/>
              </a:rPr>
              <a:t>To access this class, you just have to specify the name of that class. </a:t>
            </a:r>
          </a:p>
          <a:p>
            <a:pPr eaLnBrk="1" hangingPunct="1">
              <a:lnSpc>
                <a:spcPct val="90000"/>
              </a:lnSpc>
            </a:pPr>
            <a:r>
              <a:rPr lang="en-US" altLang="en-US" sz="2400">
                <a:latin typeface="Calibri" panose="020F0502020204030204" pitchFamily="34" charset="0"/>
              </a:rPr>
              <a:t>This form of specifying a class is known as Unqualified naming. </a:t>
            </a:r>
          </a:p>
          <a:p>
            <a:pPr eaLnBrk="1" hangingPunct="1">
              <a:lnSpc>
                <a:spcPct val="90000"/>
              </a:lnSpc>
            </a:pPr>
            <a:r>
              <a:rPr lang="en-US" altLang="en-US" sz="2400">
                <a:latin typeface="Calibri" panose="020F0502020204030204" pitchFamily="34" charset="0"/>
              </a:rPr>
              <a:t>The use of unqualified naming results in short names and can be implemented by the </a:t>
            </a:r>
            <a:r>
              <a:rPr lang="en-US" altLang="en-US" sz="2400">
                <a:latin typeface="Courier New" panose="02070309020205020404" pitchFamily="49" charset="0"/>
                <a:cs typeface="Courier New" panose="02070309020205020404" pitchFamily="49" charset="0"/>
              </a:rPr>
              <a:t>using</a:t>
            </a:r>
            <a:r>
              <a:rPr lang="en-US" altLang="en-US" sz="2400">
                <a:latin typeface="Calibri" panose="020F0502020204030204" pitchFamily="34" charset="0"/>
              </a:rPr>
              <a:t> keyword. </a:t>
            </a:r>
          </a:p>
          <a:p>
            <a:pPr eaLnBrk="1" hangingPunct="1">
              <a:lnSpc>
                <a:spcPct val="90000"/>
              </a:lnSpc>
            </a:pPr>
            <a:r>
              <a:rPr lang="en-US" altLang="en-US" sz="2400">
                <a:latin typeface="Calibri" panose="020F0502020204030204" pitchFamily="34" charset="0"/>
              </a:rPr>
              <a:t>This makes the program simple and readable. </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Tree>
    <p:extLst>
      <p:ext uri="{BB962C8B-B14F-4D97-AF65-F5344CB8AC3E}">
        <p14:creationId xmlns:p14="http://schemas.microsoft.com/office/powerpoint/2010/main" val="31595966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mtClean="0">
                <a:latin typeface="Calibri" panose="020F0502020204030204" pitchFamily="34" charset="0"/>
              </a:rPr>
              <a:t>Unqualified Naming 2-2</a:t>
            </a:r>
          </a:p>
        </p:txBody>
      </p:sp>
      <p:sp>
        <p:nvSpPr>
          <p:cNvPr id="2" name="Text Placeholder 1"/>
          <p:cNvSpPr>
            <a:spLocks noGrp="1"/>
          </p:cNvSpPr>
          <p:nvPr>
            <p:ph type="body" idx="1"/>
          </p:nvPr>
        </p:nvSpPr>
        <p:spPr/>
        <p:txBody>
          <a:bodyPr/>
          <a:lstStyle/>
          <a:p>
            <a:endParaRPr lang="en-US"/>
          </a:p>
        </p:txBody>
      </p:sp>
      <p:sp>
        <p:nvSpPr>
          <p:cNvPr id="38915" name="Rectangle 3"/>
          <p:cNvSpPr>
            <a:spLocks noChangeArrowheads="1"/>
          </p:cNvSpPr>
          <p:nvPr/>
        </p:nvSpPr>
        <p:spPr bwMode="auto">
          <a:xfrm>
            <a:off x="1752600" y="796925"/>
            <a:ext cx="8686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code displays the student’s name, ID, subject, and marks scored using an unqualified name:</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000">
                <a:latin typeface="Calibri" panose="020F0502020204030204" pitchFamily="34" charset="0"/>
              </a:rPr>
              <a:t>In the code, the class </a:t>
            </a:r>
            <a:r>
              <a:rPr lang="en-US" altLang="en-US" sz="2000" b="1">
                <a:latin typeface="Courier New" panose="02070309020205020404" pitchFamily="49" charset="0"/>
                <a:cs typeface="Courier New" panose="02070309020205020404" pitchFamily="49" charset="0"/>
              </a:rPr>
              <a:t>ScoreReport</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uses the class </a:t>
            </a:r>
            <a:r>
              <a:rPr lang="en-US" altLang="en-US" sz="2000" b="1">
                <a:latin typeface="Courier New" panose="02070309020205020404" pitchFamily="49" charset="0"/>
                <a:cs typeface="Courier New" panose="02070309020205020404" pitchFamily="49" charset="0"/>
              </a:rPr>
              <a:t>StudentDetails</a:t>
            </a:r>
            <a:r>
              <a:rPr lang="en-US" altLang="en-US" sz="2000">
                <a:latin typeface="Calibri" panose="020F0502020204030204" pitchFamily="34" charset="0"/>
              </a:rPr>
              <a:t> defined in the namespace </a:t>
            </a:r>
            <a:r>
              <a:rPr lang="en-US" altLang="en-US" sz="2000">
                <a:latin typeface="Courier New" panose="02070309020205020404" pitchFamily="49" charset="0"/>
                <a:cs typeface="Courier New" panose="02070309020205020404" pitchFamily="49" charset="0"/>
              </a:rPr>
              <a:t>Examination</a:t>
            </a:r>
            <a:r>
              <a:rPr lang="en-US" altLang="en-US" sz="2000">
                <a:latin typeface="Calibri" panose="020F0502020204030204" pitchFamily="34" charset="0"/>
              </a:rPr>
              <a:t>. The class is accessed by its name.</a:t>
            </a:r>
            <a:endParaRPr lang="en-GB" altLang="en-US" sz="20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
        <p:nvSpPr>
          <p:cNvPr id="4" name="Text Box 6"/>
          <p:cNvSpPr txBox="1">
            <a:spLocks noChangeArrowheads="1"/>
          </p:cNvSpPr>
          <p:nvPr/>
        </p:nvSpPr>
        <p:spPr bwMode="auto">
          <a:xfrm>
            <a:off x="3733800" y="1524000"/>
            <a:ext cx="6400800" cy="44196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100" dirty="0">
                <a:latin typeface="Courier New"/>
                <a:ea typeface="Calibri"/>
              </a:rPr>
              <a:t>using System;</a:t>
            </a:r>
            <a:endParaRPr lang="en-GB" sz="1100" dirty="0">
              <a:ea typeface="Calibri"/>
            </a:endParaRPr>
          </a:p>
          <a:p>
            <a:pPr algn="just">
              <a:lnSpc>
                <a:spcPct val="70000"/>
              </a:lnSpc>
              <a:spcBef>
                <a:spcPts val="200"/>
              </a:spcBef>
              <a:defRPr/>
            </a:pPr>
            <a:r>
              <a:rPr lang="en-US" sz="1100" dirty="0">
                <a:latin typeface="Courier New"/>
                <a:ea typeface="Calibri"/>
              </a:rPr>
              <a:t>using Students;</a:t>
            </a:r>
            <a:endParaRPr lang="en-GB" sz="1100" dirty="0">
              <a:ea typeface="Calibri"/>
            </a:endParaRPr>
          </a:p>
          <a:p>
            <a:pPr algn="just">
              <a:lnSpc>
                <a:spcPct val="70000"/>
              </a:lnSpc>
              <a:spcBef>
                <a:spcPts val="200"/>
              </a:spcBef>
              <a:defRPr/>
            </a:pPr>
            <a:r>
              <a:rPr lang="en-US" sz="1100" dirty="0">
                <a:latin typeface="Courier New"/>
                <a:ea typeface="Calibri"/>
              </a:rPr>
              <a:t>namespace Students</a:t>
            </a:r>
            <a:endParaRPr lang="en-GB" sz="1100" dirty="0">
              <a:ea typeface="Calibri"/>
            </a:endParaRPr>
          </a:p>
          <a:p>
            <a:pPr algn="just">
              <a:lnSpc>
                <a:spcPct val="70000"/>
              </a:lnSpc>
              <a:spcBef>
                <a:spcPts val="200"/>
              </a:spcBef>
              <a:defRPr/>
            </a:pPr>
            <a:r>
              <a:rPr lang="en-US" sz="1100" dirty="0">
                <a:latin typeface="Courier New"/>
                <a:ea typeface="Calibri"/>
              </a:rPr>
              <a:t>{ </a:t>
            </a:r>
            <a:endParaRPr lang="en-GB" sz="1100" dirty="0">
              <a:ea typeface="Calibri"/>
            </a:endParaRPr>
          </a:p>
          <a:p>
            <a:pPr indent="342900" algn="just">
              <a:lnSpc>
                <a:spcPct val="70000"/>
              </a:lnSpc>
              <a:spcBef>
                <a:spcPts val="200"/>
              </a:spcBef>
              <a:defRPr/>
            </a:pPr>
            <a:r>
              <a:rPr lang="en-US" sz="1100" dirty="0">
                <a:latin typeface="Courier New"/>
                <a:ea typeface="Calibri"/>
              </a:rPr>
              <a:t>class </a:t>
            </a:r>
            <a:r>
              <a:rPr lang="en-US" sz="1100" dirty="0" err="1">
                <a:latin typeface="Courier New"/>
                <a:ea typeface="Calibri"/>
              </a:rPr>
              <a:t>StudentDetails</a:t>
            </a:r>
            <a:r>
              <a:rPr lang="en-US" sz="1100" dirty="0">
                <a:latin typeface="Courier New"/>
                <a:ea typeface="Calibri"/>
              </a:rPr>
              <a:t> </a:t>
            </a:r>
            <a:endParaRPr lang="en-GB" sz="1100" dirty="0">
              <a:ea typeface="Calibri"/>
            </a:endParaRPr>
          </a:p>
          <a:p>
            <a:pPr indent="342900" algn="just">
              <a:lnSpc>
                <a:spcPct val="70000"/>
              </a:lnSpc>
              <a:spcBef>
                <a:spcPts val="200"/>
              </a:spcBef>
              <a:defRPr/>
            </a:pPr>
            <a:r>
              <a:rPr lang="en-US" sz="1100" dirty="0">
                <a:latin typeface="Courier New"/>
                <a:ea typeface="Calibri"/>
              </a:rPr>
              <a:t>{ </a:t>
            </a:r>
            <a:endParaRPr lang="en-GB" sz="1100" dirty="0">
              <a:ea typeface="Calibri"/>
            </a:endParaRPr>
          </a:p>
          <a:p>
            <a:pPr indent="685800" algn="just">
              <a:lnSpc>
                <a:spcPct val="70000"/>
              </a:lnSpc>
              <a:spcBef>
                <a:spcPts val="200"/>
              </a:spcBef>
              <a:defRPr/>
            </a:pPr>
            <a:r>
              <a:rPr lang="en-US" sz="1100" dirty="0">
                <a:latin typeface="Courier New"/>
                <a:ea typeface="Calibri"/>
              </a:rPr>
              <a:t>string _</a:t>
            </a:r>
            <a:r>
              <a:rPr lang="en-US" sz="1100" dirty="0" err="1">
                <a:latin typeface="Courier New"/>
                <a:ea typeface="Calibri"/>
              </a:rPr>
              <a:t>studName</a:t>
            </a:r>
            <a:r>
              <a:rPr lang="en-US" sz="1100" dirty="0">
                <a:latin typeface="Courier New"/>
                <a:ea typeface="Calibri"/>
              </a:rPr>
              <a:t> = “Alexander”; </a:t>
            </a:r>
            <a:endParaRPr lang="en-GB" sz="1100" dirty="0">
              <a:ea typeface="Calibri"/>
            </a:endParaRPr>
          </a:p>
          <a:p>
            <a:pPr indent="685800" algn="just">
              <a:lnSpc>
                <a:spcPct val="70000"/>
              </a:lnSpc>
              <a:spcBef>
                <a:spcPts val="200"/>
              </a:spcBef>
              <a:defRPr/>
            </a:pPr>
            <a:r>
              <a:rPr lang="en-US" sz="1100" dirty="0" err="1">
                <a:latin typeface="Courier New"/>
                <a:ea typeface="Calibri"/>
              </a:rPr>
              <a:t>int</a:t>
            </a:r>
            <a:r>
              <a:rPr lang="en-US" sz="1100" dirty="0">
                <a:latin typeface="Courier New"/>
                <a:ea typeface="Calibri"/>
              </a:rPr>
              <a:t> _</a:t>
            </a:r>
            <a:r>
              <a:rPr lang="en-US" sz="1100" dirty="0" err="1">
                <a:latin typeface="Courier New"/>
                <a:ea typeface="Calibri"/>
              </a:rPr>
              <a:t>studID</a:t>
            </a:r>
            <a:r>
              <a:rPr lang="en-US" sz="1100" dirty="0">
                <a:latin typeface="Courier New"/>
                <a:ea typeface="Calibri"/>
              </a:rPr>
              <a:t> = 30; </a:t>
            </a:r>
            <a:endParaRPr lang="en-GB" sz="1100" dirty="0">
              <a:ea typeface="Calibri"/>
            </a:endParaRPr>
          </a:p>
          <a:p>
            <a:pPr indent="685800" algn="just">
              <a:lnSpc>
                <a:spcPct val="70000"/>
              </a:lnSpc>
              <a:spcBef>
                <a:spcPts val="200"/>
              </a:spcBef>
              <a:defRPr/>
            </a:pPr>
            <a:r>
              <a:rPr lang="en-US" sz="1100" dirty="0">
                <a:latin typeface="Courier New"/>
                <a:ea typeface="Calibri"/>
              </a:rPr>
              <a:t>public </a:t>
            </a:r>
            <a:r>
              <a:rPr lang="en-US" sz="1100" dirty="0" err="1">
                <a:latin typeface="Courier New"/>
                <a:ea typeface="Calibri"/>
              </a:rPr>
              <a:t>StudentDetails</a:t>
            </a:r>
            <a:r>
              <a:rPr lang="en-US" sz="1100" dirty="0">
                <a:latin typeface="Courier New"/>
                <a:ea typeface="Calibri"/>
              </a:rPr>
              <a:t>() </a:t>
            </a:r>
            <a:endParaRPr lang="en-GB" sz="1100" dirty="0">
              <a:ea typeface="Calibri"/>
            </a:endParaRPr>
          </a:p>
          <a:p>
            <a:pPr indent="685800" algn="just">
              <a:lnSpc>
                <a:spcPct val="70000"/>
              </a:lnSpc>
              <a:spcBef>
                <a:spcPts val="200"/>
              </a:spcBef>
              <a:defRPr/>
            </a:pPr>
            <a:r>
              <a:rPr lang="en-US" sz="1100" dirty="0">
                <a:latin typeface="Courier New"/>
                <a:ea typeface="Calibri"/>
              </a:rPr>
              <a:t>{ </a:t>
            </a:r>
            <a:endParaRPr lang="en-GB" sz="1100" dirty="0">
              <a:ea typeface="Calibri"/>
            </a:endParaRPr>
          </a:p>
          <a:p>
            <a:pPr indent="971550" algn="just">
              <a:lnSpc>
                <a:spcPct val="70000"/>
              </a:lnSpc>
              <a:spcBef>
                <a:spcPts val="200"/>
              </a:spcBef>
              <a:defRPr/>
            </a:pPr>
            <a:r>
              <a:rPr lang="en-US" sz="1100" dirty="0" err="1">
                <a:latin typeface="Courier New"/>
                <a:ea typeface="Calibri"/>
              </a:rPr>
              <a:t>Console.WriteLine</a:t>
            </a:r>
            <a:r>
              <a:rPr lang="en-US" sz="1100" dirty="0">
                <a:latin typeface="Courier New"/>
                <a:ea typeface="Calibri"/>
              </a:rPr>
              <a:t>(“Student Name: “ + </a:t>
            </a:r>
            <a:endParaRPr lang="en-GB" sz="1100" dirty="0">
              <a:ea typeface="Calibri"/>
            </a:endParaRPr>
          </a:p>
          <a:p>
            <a:pPr indent="971550" algn="just">
              <a:lnSpc>
                <a:spcPct val="70000"/>
              </a:lnSpc>
              <a:spcBef>
                <a:spcPts val="200"/>
              </a:spcBef>
              <a:defRPr/>
            </a:pPr>
            <a:r>
              <a:rPr lang="en-US" sz="1100" dirty="0">
                <a:latin typeface="Courier New"/>
                <a:ea typeface="Calibri"/>
              </a:rPr>
              <a:t>_</a:t>
            </a:r>
            <a:r>
              <a:rPr lang="en-US" sz="1100" dirty="0" err="1">
                <a:latin typeface="Courier New"/>
                <a:ea typeface="Calibri"/>
              </a:rPr>
              <a:t>studName</a:t>
            </a:r>
            <a:r>
              <a:rPr lang="en-US" sz="1100" dirty="0">
                <a:latin typeface="Courier New"/>
                <a:ea typeface="Calibri"/>
              </a:rPr>
              <a:t>); </a:t>
            </a:r>
            <a:endParaRPr lang="en-GB" sz="1100" dirty="0">
              <a:ea typeface="Calibri"/>
            </a:endParaRPr>
          </a:p>
          <a:p>
            <a:pPr indent="971550" algn="just">
              <a:lnSpc>
                <a:spcPct val="70000"/>
              </a:lnSpc>
              <a:spcBef>
                <a:spcPts val="200"/>
              </a:spcBef>
              <a:defRPr/>
            </a:pPr>
            <a:r>
              <a:rPr lang="en-US" sz="1100" dirty="0" err="1">
                <a:latin typeface="Courier New"/>
                <a:ea typeface="Calibri"/>
              </a:rPr>
              <a:t>Console.WriteLine</a:t>
            </a:r>
            <a:r>
              <a:rPr lang="en-US" sz="1100" dirty="0">
                <a:latin typeface="Courier New"/>
                <a:ea typeface="Calibri"/>
              </a:rPr>
              <a:t>(“Student ID: “ + _</a:t>
            </a:r>
            <a:r>
              <a:rPr lang="en-US" sz="1100" dirty="0" err="1">
                <a:latin typeface="Courier New"/>
                <a:ea typeface="Calibri"/>
              </a:rPr>
              <a:t>studID</a:t>
            </a:r>
            <a:r>
              <a:rPr lang="en-US" sz="1100" dirty="0">
                <a:latin typeface="Courier New"/>
                <a:ea typeface="Calibri"/>
              </a:rPr>
              <a:t>); </a:t>
            </a:r>
            <a:endParaRPr lang="en-GB" sz="1100" dirty="0">
              <a:ea typeface="Calibri"/>
            </a:endParaRPr>
          </a:p>
          <a:p>
            <a:pPr indent="685800" algn="just">
              <a:lnSpc>
                <a:spcPct val="70000"/>
              </a:lnSpc>
              <a:spcBef>
                <a:spcPts val="200"/>
              </a:spcBef>
              <a:defRPr/>
            </a:pPr>
            <a:r>
              <a:rPr lang="en-US" sz="1100" dirty="0">
                <a:latin typeface="Courier New"/>
                <a:ea typeface="Calibri"/>
              </a:rPr>
              <a:t>} </a:t>
            </a:r>
            <a:endParaRPr lang="en-GB" sz="1100" dirty="0">
              <a:ea typeface="Calibri"/>
            </a:endParaRPr>
          </a:p>
          <a:p>
            <a:pPr indent="342900" algn="just">
              <a:lnSpc>
                <a:spcPct val="70000"/>
              </a:lnSpc>
              <a:spcBef>
                <a:spcPts val="200"/>
              </a:spcBef>
              <a:defRPr/>
            </a:pPr>
            <a:r>
              <a:rPr lang="en-US" sz="1100" dirty="0">
                <a:latin typeface="Courier New"/>
                <a:ea typeface="Calibri"/>
              </a:rPr>
              <a:t>}</a:t>
            </a:r>
            <a:endParaRPr lang="en-GB" sz="1100" dirty="0">
              <a:ea typeface="Calibri"/>
            </a:endParaRPr>
          </a:p>
          <a:p>
            <a:pPr eaLnBrk="1" hangingPunct="1">
              <a:lnSpc>
                <a:spcPct val="70000"/>
              </a:lnSpc>
              <a:spcBef>
                <a:spcPct val="50000"/>
              </a:spcBef>
              <a:defRPr/>
            </a:pPr>
            <a:r>
              <a:rPr lang="en-US" sz="1100" dirty="0">
                <a:latin typeface="Courier New"/>
                <a:ea typeface="Calibri"/>
              </a:rPr>
              <a:t>}</a:t>
            </a:r>
          </a:p>
          <a:p>
            <a:pPr>
              <a:lnSpc>
                <a:spcPct val="70000"/>
              </a:lnSpc>
              <a:defRPr/>
            </a:pPr>
            <a:r>
              <a:rPr lang="en-US" sz="1100" dirty="0">
                <a:latin typeface="Courier New"/>
                <a:ea typeface="Calibri"/>
              </a:rPr>
              <a:t>namespace Examination</a:t>
            </a:r>
            <a:endParaRPr lang="en-GB" sz="1100" dirty="0">
              <a:ea typeface="Calibri"/>
            </a:endParaRPr>
          </a:p>
          <a:p>
            <a:pPr>
              <a:lnSpc>
                <a:spcPct val="70000"/>
              </a:lnSpc>
              <a:defRPr/>
            </a:pPr>
            <a:r>
              <a:rPr lang="en-US" sz="1100" dirty="0">
                <a:latin typeface="Courier New"/>
                <a:ea typeface="Calibri"/>
              </a:rPr>
              <a:t>{ </a:t>
            </a:r>
            <a:endParaRPr lang="en-GB" sz="1100" dirty="0">
              <a:ea typeface="Calibri"/>
            </a:endParaRPr>
          </a:p>
          <a:p>
            <a:pPr indent="342900">
              <a:lnSpc>
                <a:spcPct val="70000"/>
              </a:lnSpc>
              <a:defRPr/>
            </a:pPr>
            <a:r>
              <a:rPr lang="en-US" sz="1100" dirty="0">
                <a:latin typeface="Courier New"/>
                <a:ea typeface="Calibri"/>
              </a:rPr>
              <a:t>class </a:t>
            </a:r>
            <a:r>
              <a:rPr lang="en-US" sz="1100" dirty="0" err="1">
                <a:latin typeface="Courier New"/>
                <a:ea typeface="Calibri"/>
              </a:rPr>
              <a:t>ScoreReport</a:t>
            </a:r>
            <a:r>
              <a:rPr lang="en-US" sz="1100" dirty="0">
                <a:latin typeface="Courier New"/>
                <a:ea typeface="Calibri"/>
              </a:rPr>
              <a:t> </a:t>
            </a:r>
            <a:endParaRPr lang="en-GB" sz="1100" dirty="0">
              <a:ea typeface="Calibri"/>
            </a:endParaRPr>
          </a:p>
          <a:p>
            <a:pPr indent="342900">
              <a:lnSpc>
                <a:spcPct val="70000"/>
              </a:lnSpc>
              <a:defRPr/>
            </a:pPr>
            <a:r>
              <a:rPr lang="en-US" sz="1100" dirty="0">
                <a:latin typeface="Courier New"/>
                <a:ea typeface="Calibri"/>
              </a:rPr>
              <a:t>{ </a:t>
            </a:r>
            <a:endParaRPr lang="en-GB" sz="1100" dirty="0">
              <a:ea typeface="Calibri"/>
            </a:endParaRPr>
          </a:p>
          <a:p>
            <a:pPr indent="685800">
              <a:lnSpc>
                <a:spcPct val="70000"/>
              </a:lnSpc>
              <a:defRPr/>
            </a:pPr>
            <a:r>
              <a:rPr lang="en-US" sz="1100" dirty="0">
                <a:latin typeface="Courier New"/>
                <a:ea typeface="Calibri"/>
              </a:rPr>
              <a:t>public string Subject = “Science”; </a:t>
            </a:r>
            <a:endParaRPr lang="en-GB" sz="1100" dirty="0">
              <a:ea typeface="Calibri"/>
            </a:endParaRPr>
          </a:p>
          <a:p>
            <a:pPr indent="685800">
              <a:lnSpc>
                <a:spcPct val="70000"/>
              </a:lnSpc>
              <a:defRPr/>
            </a:pPr>
            <a:r>
              <a:rPr lang="en-US" sz="1100" dirty="0">
                <a:latin typeface="Courier New"/>
                <a:ea typeface="Calibri"/>
              </a:rPr>
              <a:t>public </a:t>
            </a:r>
            <a:r>
              <a:rPr lang="en-US" sz="1100" dirty="0" err="1">
                <a:latin typeface="Courier New"/>
                <a:ea typeface="Calibri"/>
              </a:rPr>
              <a:t>int</a:t>
            </a:r>
            <a:r>
              <a:rPr lang="en-US" sz="1100" dirty="0">
                <a:latin typeface="Courier New"/>
                <a:ea typeface="Calibri"/>
              </a:rPr>
              <a:t> Marks = 60; </a:t>
            </a:r>
            <a:endParaRPr lang="en-GB" sz="1100" dirty="0">
              <a:ea typeface="Calibri"/>
            </a:endParaRPr>
          </a:p>
          <a:p>
            <a:pPr indent="685800">
              <a:lnSpc>
                <a:spcPct val="70000"/>
              </a:lnSpc>
              <a:defRPr/>
            </a:pPr>
            <a:r>
              <a:rPr lang="en-US" sz="1100" dirty="0">
                <a:latin typeface="Courier New"/>
                <a:ea typeface="Calibri"/>
              </a:rPr>
              <a:t>static void Main(string[] </a:t>
            </a:r>
            <a:r>
              <a:rPr lang="en-US" sz="1100" dirty="0" err="1">
                <a:latin typeface="Courier New"/>
                <a:ea typeface="Calibri"/>
              </a:rPr>
              <a:t>args</a:t>
            </a:r>
            <a:r>
              <a:rPr lang="en-US" sz="1100" dirty="0">
                <a:latin typeface="Courier New"/>
                <a:ea typeface="Calibri"/>
              </a:rPr>
              <a:t>) </a:t>
            </a:r>
            <a:endParaRPr lang="en-GB" sz="1100" dirty="0">
              <a:ea typeface="Calibri"/>
            </a:endParaRPr>
          </a:p>
          <a:p>
            <a:pPr indent="685800">
              <a:lnSpc>
                <a:spcPct val="70000"/>
              </a:lnSpc>
              <a:defRPr/>
            </a:pPr>
            <a:r>
              <a:rPr lang="en-US" sz="1100" dirty="0">
                <a:latin typeface="Courier New"/>
                <a:ea typeface="Calibri"/>
              </a:rPr>
              <a:t>{ </a:t>
            </a:r>
            <a:endParaRPr lang="en-GB" sz="1100" dirty="0">
              <a:ea typeface="Calibri"/>
            </a:endParaRPr>
          </a:p>
          <a:p>
            <a:pPr lvl="1" indent="685800">
              <a:lnSpc>
                <a:spcPct val="70000"/>
              </a:lnSpc>
              <a:defRPr/>
            </a:pPr>
            <a:r>
              <a:rPr lang="en-US" sz="1100" dirty="0" err="1">
                <a:latin typeface="Courier New"/>
                <a:ea typeface="Calibri"/>
              </a:rPr>
              <a:t>StudentDetails</a:t>
            </a:r>
            <a:r>
              <a:rPr lang="en-US" sz="1100" dirty="0">
                <a:latin typeface="Courier New"/>
                <a:ea typeface="Calibri"/>
              </a:rPr>
              <a:t> </a:t>
            </a:r>
            <a:r>
              <a:rPr lang="en-US" sz="1100" dirty="0" err="1">
                <a:latin typeface="Courier New"/>
                <a:ea typeface="Calibri"/>
              </a:rPr>
              <a:t>objStudents</a:t>
            </a:r>
            <a:r>
              <a:rPr lang="en-US" sz="1100" dirty="0">
                <a:latin typeface="Courier New"/>
                <a:ea typeface="Calibri"/>
              </a:rPr>
              <a:t> = new </a:t>
            </a:r>
            <a:endParaRPr lang="en-GB" sz="1100" dirty="0">
              <a:ea typeface="Calibri"/>
            </a:endParaRPr>
          </a:p>
          <a:p>
            <a:pPr lvl="1" indent="685800">
              <a:lnSpc>
                <a:spcPct val="70000"/>
              </a:lnSpc>
              <a:defRPr/>
            </a:pPr>
            <a:r>
              <a:rPr lang="en-US" sz="1100" dirty="0" err="1">
                <a:latin typeface="Courier New"/>
                <a:ea typeface="Calibri"/>
              </a:rPr>
              <a:t>StudentDetails</a:t>
            </a:r>
            <a:r>
              <a:rPr lang="en-US" sz="1100" dirty="0">
                <a:latin typeface="Courier New"/>
                <a:ea typeface="Calibri"/>
              </a:rPr>
              <a:t>(); </a:t>
            </a:r>
            <a:endParaRPr lang="en-GB" sz="1100" dirty="0">
              <a:ea typeface="Calibri"/>
            </a:endParaRPr>
          </a:p>
          <a:p>
            <a:pPr lvl="1" indent="685800">
              <a:lnSpc>
                <a:spcPct val="70000"/>
              </a:lnSpc>
              <a:defRPr/>
            </a:pPr>
            <a:r>
              <a:rPr lang="en-US" sz="1100" dirty="0" err="1">
                <a:latin typeface="Courier New"/>
                <a:ea typeface="Calibri"/>
              </a:rPr>
              <a:t>ScoreReport</a:t>
            </a:r>
            <a:r>
              <a:rPr lang="en-US" sz="1100" dirty="0">
                <a:latin typeface="Courier New"/>
                <a:ea typeface="Calibri"/>
              </a:rPr>
              <a:t> </a:t>
            </a:r>
            <a:r>
              <a:rPr lang="en-US" sz="1100" dirty="0" err="1">
                <a:latin typeface="Courier New"/>
                <a:ea typeface="Calibri"/>
              </a:rPr>
              <a:t>objReport</a:t>
            </a:r>
            <a:r>
              <a:rPr lang="en-US" sz="1100" dirty="0">
                <a:latin typeface="Courier New"/>
                <a:ea typeface="Calibri"/>
              </a:rPr>
              <a:t> = new </a:t>
            </a:r>
            <a:r>
              <a:rPr lang="en-US" sz="1100" dirty="0" err="1">
                <a:latin typeface="Courier New"/>
                <a:ea typeface="Calibri"/>
              </a:rPr>
              <a:t>ScoreReport</a:t>
            </a:r>
            <a:r>
              <a:rPr lang="en-US" sz="1100" dirty="0">
                <a:latin typeface="Courier New"/>
                <a:ea typeface="Calibri"/>
              </a:rPr>
              <a:t>(); </a:t>
            </a:r>
            <a:endParaRPr lang="en-GB" sz="1100" dirty="0">
              <a:ea typeface="Calibri"/>
            </a:endParaRPr>
          </a:p>
          <a:p>
            <a:pPr lvl="1" indent="685800">
              <a:lnSpc>
                <a:spcPct val="70000"/>
              </a:lnSpc>
              <a:defRPr/>
            </a:pPr>
            <a:r>
              <a:rPr lang="en-US" sz="1100" dirty="0" err="1">
                <a:latin typeface="Courier New"/>
                <a:ea typeface="Calibri"/>
              </a:rPr>
              <a:t>Console.WriteLine</a:t>
            </a:r>
            <a:r>
              <a:rPr lang="en-US" sz="1100" dirty="0">
                <a:latin typeface="Courier New"/>
                <a:ea typeface="Calibri"/>
              </a:rPr>
              <a:t>(“Subject: “ + </a:t>
            </a:r>
            <a:endParaRPr lang="en-GB" sz="1100" dirty="0">
              <a:ea typeface="Calibri"/>
            </a:endParaRPr>
          </a:p>
          <a:p>
            <a:pPr lvl="1" indent="685800">
              <a:lnSpc>
                <a:spcPct val="70000"/>
              </a:lnSpc>
              <a:defRPr/>
            </a:pPr>
            <a:r>
              <a:rPr lang="en-US" sz="1100" dirty="0" err="1">
                <a:latin typeface="Courier New"/>
                <a:ea typeface="Calibri"/>
              </a:rPr>
              <a:t>objReport.Subject</a:t>
            </a:r>
            <a:r>
              <a:rPr lang="en-US" sz="1100" dirty="0">
                <a:latin typeface="Courier New"/>
                <a:ea typeface="Calibri"/>
              </a:rPr>
              <a:t>); </a:t>
            </a:r>
            <a:endParaRPr lang="en-GB" sz="1100" dirty="0">
              <a:ea typeface="Calibri"/>
            </a:endParaRPr>
          </a:p>
          <a:p>
            <a:pPr lvl="1" indent="685800">
              <a:lnSpc>
                <a:spcPct val="70000"/>
              </a:lnSpc>
              <a:defRPr/>
            </a:pPr>
            <a:r>
              <a:rPr lang="en-US" sz="1100" dirty="0" err="1">
                <a:latin typeface="Courier New"/>
                <a:ea typeface="Calibri"/>
              </a:rPr>
              <a:t>Console.WriteLine</a:t>
            </a:r>
            <a:r>
              <a:rPr lang="en-US" sz="1100" dirty="0">
                <a:latin typeface="Courier New"/>
                <a:ea typeface="Calibri"/>
              </a:rPr>
              <a:t>(“Marks: “ + </a:t>
            </a:r>
            <a:r>
              <a:rPr lang="en-US" sz="1100" dirty="0" err="1">
                <a:latin typeface="Courier New"/>
                <a:ea typeface="Calibri"/>
              </a:rPr>
              <a:t>objReport.Marks</a:t>
            </a:r>
            <a:r>
              <a:rPr lang="en-US" sz="1100" dirty="0">
                <a:latin typeface="Courier New"/>
                <a:ea typeface="Calibri"/>
              </a:rPr>
              <a:t>); </a:t>
            </a:r>
            <a:endParaRPr lang="en-GB" sz="1100" dirty="0">
              <a:ea typeface="Calibri"/>
            </a:endParaRPr>
          </a:p>
          <a:p>
            <a:pPr indent="685800">
              <a:lnSpc>
                <a:spcPct val="70000"/>
              </a:lnSpc>
              <a:defRPr/>
            </a:pPr>
            <a:r>
              <a:rPr lang="en-US" sz="1100" dirty="0">
                <a:latin typeface="Courier New"/>
                <a:ea typeface="Calibri"/>
              </a:rPr>
              <a:t>} </a:t>
            </a:r>
            <a:endParaRPr lang="en-GB" sz="1100" dirty="0">
              <a:ea typeface="Calibri"/>
            </a:endParaRPr>
          </a:p>
          <a:p>
            <a:pPr indent="342900">
              <a:lnSpc>
                <a:spcPct val="70000"/>
              </a:lnSpc>
              <a:defRPr/>
            </a:pPr>
            <a:r>
              <a:rPr lang="en-US" sz="1100" dirty="0">
                <a:latin typeface="Courier New"/>
                <a:ea typeface="Calibri"/>
              </a:rPr>
              <a:t>}</a:t>
            </a:r>
            <a:endParaRPr lang="en-GB" sz="1100" dirty="0">
              <a:ea typeface="Calibri"/>
            </a:endParaRPr>
          </a:p>
          <a:p>
            <a:pPr eaLnBrk="1" hangingPunct="1">
              <a:lnSpc>
                <a:spcPct val="70000"/>
              </a:lnSpc>
              <a:spcBef>
                <a:spcPct val="50000"/>
              </a:spcBef>
              <a:defRPr/>
            </a:pPr>
            <a:r>
              <a:rPr lang="en-US" sz="1100" dirty="0">
                <a:latin typeface="Courier New"/>
                <a:ea typeface="Calibri"/>
              </a:rPr>
              <a:t>}</a:t>
            </a:r>
            <a:endParaRPr lang="en-US" sz="1100" dirty="0"/>
          </a:p>
        </p:txBody>
      </p:sp>
      <p:sp>
        <p:nvSpPr>
          <p:cNvPr id="38917" name="Text Box 4"/>
          <p:cNvSpPr txBox="1">
            <a:spLocks noChangeArrowheads="1"/>
          </p:cNvSpPr>
          <p:nvPr/>
        </p:nvSpPr>
        <p:spPr bwMode="auto">
          <a:xfrm>
            <a:off x="2133600" y="18129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500732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latin typeface="Calibri" panose="020F0502020204030204" pitchFamily="34" charset="0"/>
              </a:rPr>
              <a:t>Qualified Naming 1-2</a:t>
            </a:r>
          </a:p>
        </p:txBody>
      </p:sp>
      <p:sp>
        <p:nvSpPr>
          <p:cNvPr id="2" name="Text Placeholder 1"/>
          <p:cNvSpPr>
            <a:spLocks noGrp="1"/>
          </p:cNvSpPr>
          <p:nvPr>
            <p:ph type="body" idx="1"/>
          </p:nvPr>
        </p:nvSpPr>
        <p:spPr/>
        <p:txBody>
          <a:bodyPr/>
          <a:lstStyle/>
          <a:p>
            <a:endParaRPr lang="en-US"/>
          </a:p>
        </p:txBody>
      </p:sp>
      <p:sp>
        <p:nvSpPr>
          <p:cNvPr id="39939" name="Rectangle 3"/>
          <p:cNvSpPr>
            <a:spLocks noChangeArrowheads="1"/>
          </p:cNvSpPr>
          <p:nvPr/>
        </p:nvSpPr>
        <p:spPr bwMode="auto">
          <a:xfrm>
            <a:off x="1752601" y="776288"/>
            <a:ext cx="891381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342900" indent="-34290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lvl="1" eaLnBrk="1" hangingPunct="1">
              <a:lnSpc>
                <a:spcPct val="90000"/>
              </a:lnSpc>
              <a:buClr>
                <a:srgbClr val="004E4C"/>
              </a:buClr>
              <a:buFont typeface="Wingdings" panose="05000000000000000000" pitchFamily="2" charset="2"/>
              <a:buChar char="u"/>
            </a:pPr>
            <a:r>
              <a:rPr lang="en-US" altLang="en-US" sz="2400">
                <a:latin typeface="Calibri" panose="020F0502020204030204" pitchFamily="34" charset="0"/>
              </a:rPr>
              <a:t>C# allows you to use a class outside its namespace. </a:t>
            </a:r>
          </a:p>
          <a:p>
            <a:pPr lvl="1" eaLnBrk="1" hangingPunct="1">
              <a:lnSpc>
                <a:spcPct val="90000"/>
              </a:lnSpc>
              <a:buClr>
                <a:srgbClr val="004E4C"/>
              </a:buClr>
              <a:buFont typeface="Wingdings" panose="05000000000000000000" pitchFamily="2" charset="2"/>
              <a:buChar char="u"/>
            </a:pPr>
            <a:r>
              <a:rPr lang="en-US" altLang="en-US" sz="2400">
                <a:latin typeface="Calibri" panose="020F0502020204030204" pitchFamily="34" charset="0"/>
              </a:rPr>
              <a:t>A class outside its namespace can be accessed by specifying its namespace followed by the dot operator and the class name.</a:t>
            </a:r>
          </a:p>
          <a:p>
            <a:pPr lvl="1" eaLnBrk="1" hangingPunct="1">
              <a:lnSpc>
                <a:spcPct val="90000"/>
              </a:lnSpc>
              <a:buClr>
                <a:srgbClr val="004E4C"/>
              </a:buClr>
              <a:buFont typeface="Wingdings" panose="05000000000000000000" pitchFamily="2" charset="2"/>
              <a:buChar char="u"/>
            </a:pPr>
            <a:r>
              <a:rPr lang="en-US" altLang="en-US" sz="2400">
                <a:latin typeface="Calibri" panose="020F0502020204030204" pitchFamily="34" charset="0"/>
              </a:rPr>
              <a:t>This form of specifying the class is known as </a:t>
            </a:r>
            <a:r>
              <a:rPr lang="en-US" altLang="en-US" sz="2400" b="1">
                <a:latin typeface="Calibri" panose="020F0502020204030204" pitchFamily="34" charset="0"/>
              </a:rPr>
              <a:t>Fully Qualified naming</a:t>
            </a:r>
            <a:r>
              <a:rPr lang="en-US" altLang="en-US" sz="2400">
                <a:latin typeface="Calibri" panose="020F0502020204030204" pitchFamily="34" charset="0"/>
              </a:rPr>
              <a:t>.</a:t>
            </a:r>
          </a:p>
          <a:p>
            <a:pPr lvl="1" eaLnBrk="1" hangingPunct="1">
              <a:lnSpc>
                <a:spcPct val="90000"/>
              </a:lnSpc>
              <a:buClr>
                <a:srgbClr val="004E4C"/>
              </a:buClr>
              <a:buFont typeface="Wingdings" panose="05000000000000000000" pitchFamily="2" charset="2"/>
              <a:buChar char="u"/>
            </a:pPr>
            <a:r>
              <a:rPr lang="en-US" altLang="en-US" sz="2400">
                <a:latin typeface="Calibri" panose="020F0502020204030204" pitchFamily="34" charset="0"/>
              </a:rPr>
              <a:t>The use of fully qualified names results in long names and repetition throughout the code.</a:t>
            </a:r>
          </a:p>
          <a:p>
            <a:pPr lvl="1" eaLnBrk="1" hangingPunct="1">
              <a:lnSpc>
                <a:spcPct val="90000"/>
              </a:lnSpc>
              <a:buClr>
                <a:srgbClr val="004E4C"/>
              </a:buClr>
              <a:buFont typeface="Wingdings" panose="05000000000000000000" pitchFamily="2" charset="2"/>
              <a:buChar char="u"/>
            </a:pPr>
            <a:r>
              <a:rPr lang="en-US" altLang="en-US" sz="2400">
                <a:latin typeface="Calibri" panose="020F0502020204030204" pitchFamily="34" charset="0"/>
              </a:rPr>
              <a:t>Instead, you can access classes outside their namespaces with the </a:t>
            </a:r>
            <a:r>
              <a:rPr lang="en-US" altLang="en-US" sz="2400">
                <a:latin typeface="Courier New" panose="02070309020205020404" pitchFamily="49" charset="0"/>
                <a:cs typeface="Courier New" panose="02070309020205020404" pitchFamily="49" charset="0"/>
              </a:rPr>
              <a:t>using</a:t>
            </a:r>
            <a:r>
              <a:rPr lang="en-US" altLang="en-US" sz="2400">
                <a:latin typeface="Calibri" panose="020F0502020204030204" pitchFamily="34" charset="0"/>
              </a:rPr>
              <a:t> keyword. </a:t>
            </a:r>
          </a:p>
          <a:p>
            <a:pPr lvl="1" eaLnBrk="1" hangingPunct="1">
              <a:lnSpc>
                <a:spcPct val="90000"/>
              </a:lnSpc>
              <a:buClr>
                <a:srgbClr val="004E4C"/>
              </a:buClr>
              <a:buFont typeface="Wingdings" panose="05000000000000000000" pitchFamily="2" charset="2"/>
              <a:buChar char="u"/>
            </a:pPr>
            <a:r>
              <a:rPr lang="en-US" altLang="en-US" sz="2400">
                <a:latin typeface="Calibri" panose="020F0502020204030204" pitchFamily="34" charset="0"/>
              </a:rPr>
              <a:t>This makes the names short and meaningful. </a:t>
            </a:r>
          </a:p>
        </p:txBody>
      </p:sp>
    </p:spTree>
    <p:extLst>
      <p:ext uri="{BB962C8B-B14F-4D97-AF65-F5344CB8AC3E}">
        <p14:creationId xmlns:p14="http://schemas.microsoft.com/office/powerpoint/2010/main" val="1881130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smtClean="0">
                <a:latin typeface="Calibri" panose="020F0502020204030204" pitchFamily="34" charset="0"/>
              </a:rPr>
              <a:t>Qualified Naming 2-2</a:t>
            </a:r>
          </a:p>
        </p:txBody>
      </p:sp>
      <p:sp>
        <p:nvSpPr>
          <p:cNvPr id="2" name="Text Placeholder 1"/>
          <p:cNvSpPr>
            <a:spLocks noGrp="1"/>
          </p:cNvSpPr>
          <p:nvPr>
            <p:ph type="body" idx="1"/>
          </p:nvPr>
        </p:nvSpPr>
        <p:spPr/>
        <p:txBody>
          <a:bodyPr/>
          <a:lstStyle/>
          <a:p>
            <a:endParaRPr lang="en-US"/>
          </a:p>
        </p:txBody>
      </p:sp>
      <p:sp>
        <p:nvSpPr>
          <p:cNvPr id="40963" name="Rectangle 3"/>
          <p:cNvSpPr>
            <a:spLocks noChangeArrowheads="1"/>
          </p:cNvSpPr>
          <p:nvPr/>
        </p:nvSpPr>
        <p:spPr bwMode="auto">
          <a:xfrm>
            <a:off x="1752601" y="776288"/>
            <a:ext cx="891381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code displays the student’s name, ID, subject and marks scored using a fully qualified name:</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1800">
                <a:latin typeface="Calibri" panose="020F0502020204030204" pitchFamily="34" charset="0"/>
              </a:rPr>
              <a:t>In the code, the class </a:t>
            </a:r>
            <a:r>
              <a:rPr lang="en-US" altLang="en-US" sz="1800" b="1">
                <a:latin typeface="Courier New" panose="02070309020205020404" pitchFamily="49" charset="0"/>
                <a:cs typeface="Courier New" panose="02070309020205020404" pitchFamily="49" charset="0"/>
              </a:rPr>
              <a:t>ScoreReport</a:t>
            </a:r>
            <a:r>
              <a:rPr lang="en-US" altLang="en-US" sz="1800" b="1">
                <a:latin typeface="Calibri" panose="020F0502020204030204" pitchFamily="34" charset="0"/>
              </a:rPr>
              <a:t> </a:t>
            </a:r>
            <a:r>
              <a:rPr lang="en-US" altLang="en-US" sz="1800">
                <a:latin typeface="Calibri" panose="020F0502020204030204" pitchFamily="34" charset="0"/>
              </a:rPr>
              <a:t>uses the class </a:t>
            </a:r>
            <a:r>
              <a:rPr lang="en-US" altLang="en-US" sz="1800" b="1">
                <a:latin typeface="Courier New" panose="02070309020205020404" pitchFamily="49" charset="0"/>
                <a:cs typeface="Courier New" panose="02070309020205020404" pitchFamily="49" charset="0"/>
              </a:rPr>
              <a:t>StudentDetails </a:t>
            </a:r>
            <a:r>
              <a:rPr lang="en-US" altLang="en-US" sz="1800">
                <a:latin typeface="Calibri" panose="020F0502020204030204" pitchFamily="34" charset="0"/>
              </a:rPr>
              <a:t>defined in the namespace </a:t>
            </a:r>
            <a:r>
              <a:rPr lang="en-US" altLang="en-US" sz="1800" b="1">
                <a:latin typeface="Courier New" panose="02070309020205020404" pitchFamily="49" charset="0"/>
                <a:cs typeface="Courier New" panose="02070309020205020404" pitchFamily="49" charset="0"/>
              </a:rPr>
              <a:t>Examination</a:t>
            </a:r>
            <a:r>
              <a:rPr lang="en-US" altLang="en-US" sz="1800">
                <a:latin typeface="Calibri" panose="020F0502020204030204" pitchFamily="34" charset="0"/>
              </a:rPr>
              <a:t>. The class is accessed by its fully qualified name.</a:t>
            </a:r>
            <a:endParaRPr lang="en-GB" altLang="en-US" sz="18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
        <p:nvSpPr>
          <p:cNvPr id="7" name="Text Box 6"/>
          <p:cNvSpPr txBox="1">
            <a:spLocks noChangeArrowheads="1"/>
          </p:cNvSpPr>
          <p:nvPr/>
        </p:nvSpPr>
        <p:spPr bwMode="auto">
          <a:xfrm>
            <a:off x="2209800" y="1905000"/>
            <a:ext cx="8153400" cy="40386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000" dirty="0">
                <a:latin typeface="Courier New"/>
                <a:ea typeface="Calibri"/>
              </a:rPr>
              <a:t>using System;</a:t>
            </a:r>
            <a:endParaRPr lang="en-GB" sz="1000" dirty="0">
              <a:ea typeface="Calibri"/>
            </a:endParaRPr>
          </a:p>
          <a:p>
            <a:pPr algn="just">
              <a:lnSpc>
                <a:spcPct val="70000"/>
              </a:lnSpc>
              <a:spcBef>
                <a:spcPts val="200"/>
              </a:spcBef>
              <a:defRPr/>
            </a:pPr>
            <a:r>
              <a:rPr lang="en-US" sz="1000" dirty="0">
                <a:latin typeface="Courier New"/>
                <a:ea typeface="Calibri"/>
              </a:rPr>
              <a:t>namespace Students</a:t>
            </a:r>
            <a:endParaRPr lang="en-GB" sz="1000" dirty="0">
              <a:ea typeface="Calibri"/>
            </a:endParaRPr>
          </a:p>
          <a:p>
            <a:pPr algn="just">
              <a:lnSpc>
                <a:spcPct val="70000"/>
              </a:lnSpc>
              <a:spcBef>
                <a:spcPts val="200"/>
              </a:spcBef>
              <a:defRPr/>
            </a:pPr>
            <a:r>
              <a:rPr lang="en-US" sz="1000" dirty="0">
                <a:latin typeface="Courier New"/>
                <a:ea typeface="Calibri"/>
              </a:rPr>
              <a:t>{ </a:t>
            </a:r>
            <a:endParaRPr lang="en-GB" sz="1000" dirty="0">
              <a:ea typeface="Calibri"/>
            </a:endParaRPr>
          </a:p>
          <a:p>
            <a:pPr indent="400050" algn="just">
              <a:lnSpc>
                <a:spcPct val="70000"/>
              </a:lnSpc>
              <a:spcBef>
                <a:spcPts val="200"/>
              </a:spcBef>
              <a:defRPr/>
            </a:pPr>
            <a:r>
              <a:rPr lang="en-US" sz="1000" dirty="0">
                <a:latin typeface="Courier New"/>
                <a:ea typeface="Calibri"/>
              </a:rPr>
              <a:t>class </a:t>
            </a:r>
            <a:r>
              <a:rPr lang="en-US" sz="1000" dirty="0" err="1">
                <a:latin typeface="Courier New"/>
                <a:ea typeface="Calibri"/>
              </a:rPr>
              <a:t>StudentDetails</a:t>
            </a:r>
            <a:r>
              <a:rPr lang="en-US" sz="1000" dirty="0">
                <a:latin typeface="Courier New"/>
                <a:ea typeface="Calibri"/>
              </a:rPr>
              <a:t> </a:t>
            </a:r>
            <a:endParaRPr lang="en-GB" sz="1000" dirty="0">
              <a:ea typeface="Calibri"/>
            </a:endParaRPr>
          </a:p>
          <a:p>
            <a:pPr indent="400050" algn="just">
              <a:lnSpc>
                <a:spcPct val="70000"/>
              </a:lnSpc>
              <a:spcBef>
                <a:spcPts val="200"/>
              </a:spcBef>
              <a:defRPr/>
            </a:pPr>
            <a:r>
              <a:rPr lang="en-US" sz="1000" dirty="0">
                <a:latin typeface="Courier New"/>
                <a:ea typeface="Calibri"/>
              </a:rPr>
              <a:t>{ </a:t>
            </a:r>
            <a:endParaRPr lang="en-GB" sz="1000" dirty="0">
              <a:ea typeface="Calibri"/>
            </a:endParaRPr>
          </a:p>
          <a:p>
            <a:pPr indent="685800" algn="just">
              <a:lnSpc>
                <a:spcPct val="70000"/>
              </a:lnSpc>
              <a:spcBef>
                <a:spcPts val="200"/>
              </a:spcBef>
              <a:defRPr/>
            </a:pPr>
            <a:r>
              <a:rPr lang="en-US" sz="1000" dirty="0">
                <a:latin typeface="Courier New"/>
                <a:ea typeface="Calibri"/>
              </a:rPr>
              <a:t>string _</a:t>
            </a:r>
            <a:r>
              <a:rPr lang="en-US" sz="1000" dirty="0" err="1">
                <a:latin typeface="Courier New"/>
                <a:ea typeface="Calibri"/>
              </a:rPr>
              <a:t>studName</a:t>
            </a:r>
            <a:r>
              <a:rPr lang="en-US" sz="1000" dirty="0">
                <a:latin typeface="Courier New"/>
                <a:ea typeface="Calibri"/>
              </a:rPr>
              <a:t> = “Alexander”; </a:t>
            </a:r>
            <a:endParaRPr lang="en-GB" sz="1000" dirty="0">
              <a:ea typeface="Calibri"/>
            </a:endParaRPr>
          </a:p>
          <a:p>
            <a:pPr indent="685800" algn="just">
              <a:lnSpc>
                <a:spcPct val="70000"/>
              </a:lnSpc>
              <a:spcBef>
                <a:spcPts val="200"/>
              </a:spcBef>
              <a:defRPr/>
            </a:pPr>
            <a:r>
              <a:rPr lang="en-US" sz="1000" dirty="0" err="1">
                <a:latin typeface="Courier New"/>
                <a:ea typeface="Calibri"/>
              </a:rPr>
              <a:t>int</a:t>
            </a:r>
            <a:r>
              <a:rPr lang="en-US" sz="1000" dirty="0">
                <a:latin typeface="Courier New"/>
                <a:ea typeface="Calibri"/>
              </a:rPr>
              <a:t> _</a:t>
            </a:r>
            <a:r>
              <a:rPr lang="en-US" sz="1000" dirty="0" err="1">
                <a:latin typeface="Courier New"/>
                <a:ea typeface="Calibri"/>
              </a:rPr>
              <a:t>studId</a:t>
            </a:r>
            <a:r>
              <a:rPr lang="en-US" sz="1000" dirty="0">
                <a:latin typeface="Courier New"/>
                <a:ea typeface="Calibri"/>
              </a:rPr>
              <a:t> = 30; </a:t>
            </a:r>
            <a:endParaRPr lang="en-GB" sz="1000" dirty="0">
              <a:ea typeface="Calibri"/>
            </a:endParaRPr>
          </a:p>
          <a:p>
            <a:pPr indent="685800" algn="just">
              <a:lnSpc>
                <a:spcPct val="70000"/>
              </a:lnSpc>
              <a:spcBef>
                <a:spcPts val="200"/>
              </a:spcBef>
              <a:defRPr/>
            </a:pPr>
            <a:r>
              <a:rPr lang="en-US" sz="1000" dirty="0">
                <a:latin typeface="Courier New"/>
                <a:ea typeface="Calibri"/>
              </a:rPr>
              <a:t>public </a:t>
            </a:r>
            <a:r>
              <a:rPr lang="en-US" sz="1000" dirty="0" err="1">
                <a:latin typeface="Courier New"/>
                <a:ea typeface="Calibri"/>
              </a:rPr>
              <a:t>StudentDetails</a:t>
            </a:r>
            <a:r>
              <a:rPr lang="en-US" sz="1000" dirty="0">
                <a:latin typeface="Courier New"/>
                <a:ea typeface="Calibri"/>
              </a:rPr>
              <a:t>() </a:t>
            </a:r>
            <a:endParaRPr lang="en-GB" sz="1000" dirty="0">
              <a:ea typeface="Calibri"/>
            </a:endParaRPr>
          </a:p>
          <a:p>
            <a:pPr indent="685800" algn="just">
              <a:lnSpc>
                <a:spcPct val="70000"/>
              </a:lnSpc>
              <a:spcBef>
                <a:spcPts val="200"/>
              </a:spcBef>
              <a:defRPr/>
            </a:pPr>
            <a:r>
              <a:rPr lang="en-US" sz="1000" dirty="0">
                <a:latin typeface="Courier New"/>
                <a:ea typeface="Calibri"/>
              </a:rPr>
              <a:t>{ </a:t>
            </a:r>
            <a:endParaRPr lang="en-GB" sz="1000" dirty="0">
              <a:ea typeface="Calibri"/>
            </a:endParaRPr>
          </a:p>
          <a:p>
            <a:pPr indent="971550" algn="just">
              <a:lnSpc>
                <a:spcPct val="70000"/>
              </a:lnSpc>
              <a:spcBef>
                <a:spcPts val="200"/>
              </a:spcBef>
              <a:defRPr/>
            </a:pPr>
            <a:r>
              <a:rPr lang="en-US" sz="1000" dirty="0" err="1">
                <a:latin typeface="Courier New"/>
                <a:ea typeface="Calibri"/>
              </a:rPr>
              <a:t>Console.WriteLine</a:t>
            </a:r>
            <a:r>
              <a:rPr lang="en-US" sz="1000" dirty="0">
                <a:latin typeface="Courier New"/>
                <a:ea typeface="Calibri"/>
              </a:rPr>
              <a:t>(“Student Name: “ + _</a:t>
            </a:r>
            <a:r>
              <a:rPr lang="en-US" sz="1000" dirty="0" err="1">
                <a:latin typeface="Courier New"/>
                <a:ea typeface="Calibri"/>
              </a:rPr>
              <a:t>studName</a:t>
            </a:r>
            <a:r>
              <a:rPr lang="en-US" sz="1000" dirty="0">
                <a:latin typeface="Courier New"/>
                <a:ea typeface="Calibri"/>
              </a:rPr>
              <a:t>); </a:t>
            </a:r>
            <a:endParaRPr lang="en-GB" sz="1000" dirty="0">
              <a:ea typeface="Calibri"/>
            </a:endParaRPr>
          </a:p>
          <a:p>
            <a:pPr indent="971550" algn="just">
              <a:lnSpc>
                <a:spcPct val="70000"/>
              </a:lnSpc>
              <a:spcBef>
                <a:spcPts val="200"/>
              </a:spcBef>
              <a:defRPr/>
            </a:pPr>
            <a:r>
              <a:rPr lang="en-US" sz="1000" dirty="0" err="1">
                <a:latin typeface="Courier New"/>
                <a:ea typeface="Calibri"/>
              </a:rPr>
              <a:t>Console.WriteLine</a:t>
            </a:r>
            <a:r>
              <a:rPr lang="en-US" sz="1000" dirty="0">
                <a:latin typeface="Courier New"/>
                <a:ea typeface="Calibri"/>
              </a:rPr>
              <a:t>(“Student ID: “ + _</a:t>
            </a:r>
            <a:r>
              <a:rPr lang="en-US" sz="1000" dirty="0" err="1">
                <a:latin typeface="Courier New"/>
                <a:ea typeface="Calibri"/>
              </a:rPr>
              <a:t>studId</a:t>
            </a:r>
            <a:r>
              <a:rPr lang="en-US" sz="1000" dirty="0">
                <a:latin typeface="Courier New"/>
                <a:ea typeface="Calibri"/>
              </a:rPr>
              <a:t>); </a:t>
            </a:r>
            <a:endParaRPr lang="en-GB" sz="1000" dirty="0">
              <a:ea typeface="Calibri"/>
            </a:endParaRPr>
          </a:p>
          <a:p>
            <a:pPr indent="685800" algn="just">
              <a:lnSpc>
                <a:spcPct val="70000"/>
              </a:lnSpc>
              <a:spcBef>
                <a:spcPts val="200"/>
              </a:spcBef>
              <a:defRPr/>
            </a:pPr>
            <a:r>
              <a:rPr lang="en-US" sz="1000" dirty="0">
                <a:latin typeface="Courier New"/>
                <a:ea typeface="Calibri"/>
              </a:rPr>
              <a:t>} </a:t>
            </a:r>
            <a:endParaRPr lang="en-GB" sz="1000" dirty="0">
              <a:ea typeface="Calibri"/>
            </a:endParaRPr>
          </a:p>
          <a:p>
            <a:pPr indent="400050" algn="just">
              <a:lnSpc>
                <a:spcPct val="70000"/>
              </a:lnSpc>
              <a:spcBef>
                <a:spcPts val="200"/>
              </a:spcBef>
              <a:defRPr/>
            </a:pPr>
            <a:r>
              <a:rPr lang="en-US" sz="1000" dirty="0">
                <a:latin typeface="Courier New"/>
                <a:ea typeface="Calibri"/>
              </a:rPr>
              <a:t>}</a:t>
            </a:r>
            <a:endParaRPr lang="en-GB" sz="1000" dirty="0">
              <a:ea typeface="Calibri"/>
            </a:endParaRPr>
          </a:p>
          <a:p>
            <a:pPr algn="just">
              <a:lnSpc>
                <a:spcPct val="70000"/>
              </a:lnSpc>
              <a:spcBef>
                <a:spcPts val="200"/>
              </a:spcBef>
              <a:defRPr/>
            </a:pPr>
            <a:r>
              <a:rPr lang="en-US" sz="1000" dirty="0">
                <a:latin typeface="Courier New"/>
                <a:ea typeface="Calibri"/>
              </a:rPr>
              <a:t>}</a:t>
            </a:r>
            <a:endParaRPr lang="en-GB" sz="1000" dirty="0">
              <a:ea typeface="Calibri"/>
            </a:endParaRPr>
          </a:p>
          <a:p>
            <a:pPr algn="just">
              <a:lnSpc>
                <a:spcPct val="70000"/>
              </a:lnSpc>
              <a:spcBef>
                <a:spcPts val="200"/>
              </a:spcBef>
              <a:defRPr/>
            </a:pPr>
            <a:r>
              <a:rPr lang="en-US" sz="1000" dirty="0">
                <a:latin typeface="Courier New"/>
                <a:ea typeface="Calibri"/>
              </a:rPr>
              <a:t>namespace Examination</a:t>
            </a:r>
            <a:endParaRPr lang="en-GB" sz="1000" dirty="0">
              <a:ea typeface="Calibri"/>
            </a:endParaRPr>
          </a:p>
          <a:p>
            <a:pPr algn="just">
              <a:lnSpc>
                <a:spcPct val="70000"/>
              </a:lnSpc>
              <a:spcBef>
                <a:spcPts val="200"/>
              </a:spcBef>
              <a:defRPr/>
            </a:pPr>
            <a:r>
              <a:rPr lang="en-US" sz="1000" dirty="0">
                <a:latin typeface="Courier New"/>
                <a:ea typeface="Calibri"/>
              </a:rPr>
              <a:t>{ </a:t>
            </a:r>
            <a:endParaRPr lang="en-GB" sz="1000" dirty="0">
              <a:ea typeface="Calibri"/>
            </a:endParaRPr>
          </a:p>
          <a:p>
            <a:pPr indent="400050" algn="just">
              <a:lnSpc>
                <a:spcPct val="70000"/>
              </a:lnSpc>
              <a:spcBef>
                <a:spcPts val="200"/>
              </a:spcBef>
              <a:defRPr/>
            </a:pPr>
            <a:r>
              <a:rPr lang="en-US" sz="1000" dirty="0">
                <a:latin typeface="Courier New"/>
                <a:ea typeface="Calibri"/>
              </a:rPr>
              <a:t>class </a:t>
            </a:r>
            <a:r>
              <a:rPr lang="en-US" sz="1000" dirty="0" err="1">
                <a:latin typeface="Courier New"/>
                <a:ea typeface="Calibri"/>
              </a:rPr>
              <a:t>ScoreReport</a:t>
            </a:r>
            <a:r>
              <a:rPr lang="en-US" sz="1000" dirty="0">
                <a:latin typeface="Courier New"/>
                <a:ea typeface="Calibri"/>
              </a:rPr>
              <a:t> </a:t>
            </a:r>
            <a:endParaRPr lang="en-GB" sz="1000" dirty="0">
              <a:ea typeface="Calibri"/>
            </a:endParaRPr>
          </a:p>
          <a:p>
            <a:pPr indent="400050" algn="just">
              <a:lnSpc>
                <a:spcPct val="70000"/>
              </a:lnSpc>
              <a:spcBef>
                <a:spcPts val="200"/>
              </a:spcBef>
              <a:defRPr/>
            </a:pPr>
            <a:r>
              <a:rPr lang="en-US" sz="1000" dirty="0">
                <a:latin typeface="Courier New"/>
                <a:ea typeface="Calibri"/>
              </a:rPr>
              <a:t>{ </a:t>
            </a:r>
            <a:endParaRPr lang="en-GB" sz="1000" dirty="0">
              <a:ea typeface="Calibri"/>
            </a:endParaRPr>
          </a:p>
          <a:p>
            <a:pPr indent="685800" algn="just">
              <a:lnSpc>
                <a:spcPct val="70000"/>
              </a:lnSpc>
              <a:spcBef>
                <a:spcPts val="200"/>
              </a:spcBef>
              <a:defRPr/>
            </a:pPr>
            <a:r>
              <a:rPr lang="en-US" sz="1000" dirty="0">
                <a:latin typeface="Courier New"/>
                <a:ea typeface="Calibri"/>
              </a:rPr>
              <a:t>public string Subject = “Science”; </a:t>
            </a:r>
            <a:endParaRPr lang="en-GB" sz="1000" dirty="0">
              <a:ea typeface="Calibri"/>
            </a:endParaRPr>
          </a:p>
          <a:p>
            <a:pPr indent="685800" algn="just">
              <a:lnSpc>
                <a:spcPct val="70000"/>
              </a:lnSpc>
              <a:spcBef>
                <a:spcPts val="200"/>
              </a:spcBef>
              <a:defRPr/>
            </a:pPr>
            <a:r>
              <a:rPr lang="en-US" sz="1000" dirty="0">
                <a:latin typeface="Courier New"/>
                <a:ea typeface="Calibri"/>
              </a:rPr>
              <a:t>public </a:t>
            </a:r>
            <a:r>
              <a:rPr lang="en-US" sz="1000" dirty="0" err="1">
                <a:latin typeface="Courier New"/>
                <a:ea typeface="Calibri"/>
              </a:rPr>
              <a:t>int</a:t>
            </a:r>
            <a:r>
              <a:rPr lang="en-US" sz="1000" dirty="0">
                <a:latin typeface="Courier New"/>
                <a:ea typeface="Calibri"/>
              </a:rPr>
              <a:t> Marks = 60; </a:t>
            </a:r>
            <a:endParaRPr lang="en-GB" sz="1000" dirty="0">
              <a:ea typeface="Calibri"/>
            </a:endParaRPr>
          </a:p>
          <a:p>
            <a:pPr indent="685800" algn="just">
              <a:lnSpc>
                <a:spcPct val="70000"/>
              </a:lnSpc>
              <a:spcBef>
                <a:spcPts val="200"/>
              </a:spcBef>
              <a:defRPr/>
            </a:pPr>
            <a:r>
              <a:rPr lang="en-US" sz="1000" dirty="0">
                <a:latin typeface="Courier New"/>
                <a:ea typeface="Calibri"/>
              </a:rPr>
              <a:t>static void Main(string[] </a:t>
            </a:r>
            <a:r>
              <a:rPr lang="en-US" sz="1000" dirty="0" err="1">
                <a:latin typeface="Courier New"/>
                <a:ea typeface="Calibri"/>
              </a:rPr>
              <a:t>args</a:t>
            </a:r>
            <a:r>
              <a:rPr lang="en-US" sz="1000" dirty="0">
                <a:latin typeface="Courier New"/>
                <a:ea typeface="Calibri"/>
              </a:rPr>
              <a:t>) </a:t>
            </a:r>
            <a:endParaRPr lang="en-GB" sz="1000" dirty="0">
              <a:ea typeface="Calibri"/>
            </a:endParaRPr>
          </a:p>
          <a:p>
            <a:pPr indent="685800" algn="just">
              <a:lnSpc>
                <a:spcPct val="70000"/>
              </a:lnSpc>
              <a:spcBef>
                <a:spcPts val="200"/>
              </a:spcBef>
              <a:defRPr/>
            </a:pPr>
            <a:r>
              <a:rPr lang="en-US" sz="1000" dirty="0">
                <a:latin typeface="Courier New"/>
                <a:ea typeface="Calibri"/>
              </a:rPr>
              <a:t>{ </a:t>
            </a:r>
            <a:endParaRPr lang="en-GB" sz="1000" dirty="0">
              <a:ea typeface="Calibri"/>
            </a:endParaRPr>
          </a:p>
          <a:p>
            <a:pPr indent="1028700" algn="just">
              <a:lnSpc>
                <a:spcPct val="70000"/>
              </a:lnSpc>
              <a:spcBef>
                <a:spcPts val="200"/>
              </a:spcBef>
              <a:defRPr/>
            </a:pPr>
            <a:r>
              <a:rPr lang="en-US" sz="1000" dirty="0" err="1">
                <a:latin typeface="Courier New"/>
                <a:ea typeface="Calibri"/>
              </a:rPr>
              <a:t>Students.StudentDetails</a:t>
            </a:r>
            <a:r>
              <a:rPr lang="en-US" sz="1000" dirty="0">
                <a:latin typeface="Courier New"/>
                <a:ea typeface="Calibri"/>
              </a:rPr>
              <a:t> </a:t>
            </a:r>
            <a:r>
              <a:rPr lang="en-US" sz="1000" dirty="0" err="1">
                <a:latin typeface="Courier New"/>
                <a:ea typeface="Calibri"/>
              </a:rPr>
              <a:t>objStudents</a:t>
            </a:r>
            <a:r>
              <a:rPr lang="en-US" sz="1000" dirty="0">
                <a:latin typeface="Courier New"/>
                <a:ea typeface="Calibri"/>
              </a:rPr>
              <a:t> = new Students. </a:t>
            </a:r>
            <a:endParaRPr lang="en-GB" sz="1000" dirty="0">
              <a:ea typeface="Calibri"/>
            </a:endParaRPr>
          </a:p>
          <a:p>
            <a:pPr indent="1028700" algn="just">
              <a:lnSpc>
                <a:spcPct val="70000"/>
              </a:lnSpc>
              <a:spcBef>
                <a:spcPts val="200"/>
              </a:spcBef>
              <a:defRPr/>
            </a:pPr>
            <a:r>
              <a:rPr lang="en-US" sz="1000" dirty="0" err="1">
                <a:latin typeface="Courier New"/>
                <a:ea typeface="Calibri"/>
              </a:rPr>
              <a:t>StudentDetails</a:t>
            </a:r>
            <a:r>
              <a:rPr lang="en-US" sz="1000" dirty="0">
                <a:latin typeface="Courier New"/>
                <a:ea typeface="Calibri"/>
              </a:rPr>
              <a:t>(); </a:t>
            </a:r>
            <a:endParaRPr lang="en-GB" sz="1000" dirty="0">
              <a:ea typeface="Calibri"/>
            </a:endParaRPr>
          </a:p>
          <a:p>
            <a:pPr indent="1028700" algn="just">
              <a:lnSpc>
                <a:spcPct val="70000"/>
              </a:lnSpc>
              <a:spcBef>
                <a:spcPts val="200"/>
              </a:spcBef>
              <a:defRPr/>
            </a:pPr>
            <a:r>
              <a:rPr lang="en-US" sz="1000" dirty="0" err="1">
                <a:latin typeface="Courier New"/>
                <a:ea typeface="Calibri"/>
              </a:rPr>
              <a:t>ScoreReport</a:t>
            </a:r>
            <a:r>
              <a:rPr lang="en-US" sz="1000" dirty="0">
                <a:latin typeface="Courier New"/>
                <a:ea typeface="Calibri"/>
              </a:rPr>
              <a:t> </a:t>
            </a:r>
            <a:r>
              <a:rPr lang="en-US" sz="1000" dirty="0" err="1">
                <a:latin typeface="Courier New"/>
                <a:ea typeface="Calibri"/>
              </a:rPr>
              <a:t>objReport</a:t>
            </a:r>
            <a:r>
              <a:rPr lang="en-US" sz="1000" dirty="0">
                <a:latin typeface="Courier New"/>
                <a:ea typeface="Calibri"/>
              </a:rPr>
              <a:t> = new </a:t>
            </a:r>
            <a:r>
              <a:rPr lang="en-US" sz="1000" dirty="0" err="1">
                <a:latin typeface="Courier New"/>
                <a:ea typeface="Calibri"/>
              </a:rPr>
              <a:t>ScoreReport</a:t>
            </a:r>
            <a:r>
              <a:rPr lang="en-US" sz="1000" dirty="0">
                <a:latin typeface="Courier New"/>
                <a:ea typeface="Calibri"/>
              </a:rPr>
              <a:t>(); </a:t>
            </a:r>
            <a:endParaRPr lang="en-GB" sz="1000" dirty="0">
              <a:ea typeface="Calibri"/>
            </a:endParaRPr>
          </a:p>
          <a:p>
            <a:pPr indent="1028700" algn="just">
              <a:lnSpc>
                <a:spcPct val="70000"/>
              </a:lnSpc>
              <a:spcBef>
                <a:spcPts val="200"/>
              </a:spcBef>
              <a:defRPr/>
            </a:pPr>
            <a:r>
              <a:rPr lang="en-US" sz="1000" dirty="0" err="1">
                <a:latin typeface="Courier New"/>
                <a:ea typeface="Calibri"/>
              </a:rPr>
              <a:t>Console.WriteLine</a:t>
            </a:r>
            <a:r>
              <a:rPr lang="en-US" sz="1000" dirty="0">
                <a:latin typeface="Courier New"/>
                <a:ea typeface="Calibri"/>
              </a:rPr>
              <a:t>(“Subject: “ + </a:t>
            </a:r>
            <a:r>
              <a:rPr lang="en-US" sz="1000" dirty="0" err="1">
                <a:latin typeface="Courier New"/>
                <a:ea typeface="Calibri"/>
              </a:rPr>
              <a:t>objReport.Subject</a:t>
            </a:r>
            <a:r>
              <a:rPr lang="en-US" sz="1000" dirty="0">
                <a:latin typeface="Courier New"/>
                <a:ea typeface="Calibri"/>
              </a:rPr>
              <a:t>); </a:t>
            </a:r>
            <a:endParaRPr lang="en-GB" sz="1000" dirty="0">
              <a:ea typeface="Calibri"/>
            </a:endParaRPr>
          </a:p>
          <a:p>
            <a:pPr indent="1028700" algn="just">
              <a:lnSpc>
                <a:spcPct val="70000"/>
              </a:lnSpc>
              <a:spcBef>
                <a:spcPts val="200"/>
              </a:spcBef>
              <a:defRPr/>
            </a:pPr>
            <a:r>
              <a:rPr lang="en-US" sz="1000" dirty="0" err="1">
                <a:latin typeface="Courier New"/>
                <a:ea typeface="Calibri"/>
              </a:rPr>
              <a:t>Console.WriteLine</a:t>
            </a:r>
            <a:r>
              <a:rPr lang="en-US" sz="1000" dirty="0">
                <a:latin typeface="Courier New"/>
                <a:ea typeface="Calibri"/>
              </a:rPr>
              <a:t>(“Marks: “ + </a:t>
            </a:r>
            <a:r>
              <a:rPr lang="en-US" sz="1000" dirty="0" err="1">
                <a:latin typeface="Courier New"/>
                <a:ea typeface="Calibri"/>
              </a:rPr>
              <a:t>objReport.Marks</a:t>
            </a:r>
            <a:r>
              <a:rPr lang="en-US" sz="1000" dirty="0">
                <a:latin typeface="Courier New"/>
                <a:ea typeface="Calibri"/>
              </a:rPr>
              <a:t>); </a:t>
            </a:r>
            <a:endParaRPr lang="en-GB" sz="1000" dirty="0">
              <a:ea typeface="Calibri"/>
            </a:endParaRPr>
          </a:p>
          <a:p>
            <a:pPr indent="685800" algn="just">
              <a:lnSpc>
                <a:spcPct val="70000"/>
              </a:lnSpc>
              <a:spcBef>
                <a:spcPts val="200"/>
              </a:spcBef>
              <a:defRPr/>
            </a:pPr>
            <a:r>
              <a:rPr lang="en-US" sz="1000" dirty="0">
                <a:latin typeface="Courier New"/>
                <a:ea typeface="Calibri"/>
              </a:rPr>
              <a:t>} </a:t>
            </a:r>
            <a:endParaRPr lang="en-GB" sz="1000" dirty="0">
              <a:ea typeface="Calibri"/>
            </a:endParaRPr>
          </a:p>
          <a:p>
            <a:pPr indent="400050" algn="just">
              <a:lnSpc>
                <a:spcPct val="70000"/>
              </a:lnSpc>
              <a:spcBef>
                <a:spcPts val="200"/>
              </a:spcBef>
              <a:defRPr/>
            </a:pPr>
            <a:r>
              <a:rPr lang="en-US" sz="1000" dirty="0">
                <a:latin typeface="Courier New"/>
                <a:ea typeface="Calibri"/>
              </a:rPr>
              <a:t>}</a:t>
            </a:r>
            <a:endParaRPr lang="en-GB" sz="1000" dirty="0">
              <a:ea typeface="Calibri"/>
            </a:endParaRPr>
          </a:p>
          <a:p>
            <a:pPr eaLnBrk="1" hangingPunct="1">
              <a:lnSpc>
                <a:spcPct val="70000"/>
              </a:lnSpc>
              <a:spcBef>
                <a:spcPct val="50000"/>
              </a:spcBef>
              <a:defRPr/>
            </a:pPr>
            <a:r>
              <a:rPr lang="en-US" sz="1000" dirty="0">
                <a:latin typeface="Courier New"/>
                <a:ea typeface="Calibri"/>
              </a:rPr>
              <a:t>}</a:t>
            </a:r>
            <a:endParaRPr lang="en-US" sz="1000" dirty="0"/>
          </a:p>
        </p:txBody>
      </p:sp>
      <p:sp>
        <p:nvSpPr>
          <p:cNvPr id="40965" name="Text Box 4"/>
          <p:cNvSpPr txBox="1">
            <a:spLocks noChangeArrowheads="1"/>
          </p:cNvSpPr>
          <p:nvPr/>
        </p:nvSpPr>
        <p:spPr bwMode="auto">
          <a:xfrm>
            <a:off x="2209800" y="1481139"/>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6833002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smtClean="0">
                <a:latin typeface="Calibri" panose="020F0502020204030204" pitchFamily="34" charset="0"/>
              </a:rPr>
              <a:t>Naming Conventions for Namespaces</a:t>
            </a:r>
          </a:p>
        </p:txBody>
      </p:sp>
      <p:sp>
        <p:nvSpPr>
          <p:cNvPr id="2" name="Text Placeholder 1"/>
          <p:cNvSpPr>
            <a:spLocks noGrp="1"/>
          </p:cNvSpPr>
          <p:nvPr>
            <p:ph type="body" idx="1"/>
          </p:nvPr>
        </p:nvSpPr>
        <p:spPr/>
        <p:txBody>
          <a:bodyPr/>
          <a:lstStyle/>
          <a:p>
            <a:endParaRPr lang="en-US"/>
          </a:p>
        </p:txBody>
      </p:sp>
      <p:sp>
        <p:nvSpPr>
          <p:cNvPr id="50179" name="Rectangle 3"/>
          <p:cNvSpPr>
            <a:spLocks noChangeArrowheads="1"/>
          </p:cNvSpPr>
          <p:nvPr/>
        </p:nvSpPr>
        <p:spPr bwMode="auto">
          <a:xfrm>
            <a:off x="1752600" y="762000"/>
            <a:ext cx="8686800" cy="52578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When namespaces are being created to handle projects of an organization, it is recommended that namespaces are prefixed with the company name followed by the technology name, the feature, and the design of the brand. </a:t>
            </a:r>
          </a:p>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Namespaces for projects of an organization can be created as follows:</a:t>
            </a:r>
          </a:p>
          <a:p>
            <a:pPr marL="342900" indent="-342900">
              <a:lnSpc>
                <a:spcPct val="90000"/>
              </a:lnSpc>
              <a:spcBef>
                <a:spcPct val="20000"/>
              </a:spcBef>
              <a:buClr>
                <a:srgbClr val="004E4C"/>
              </a:buClr>
              <a:buSzPct val="50000"/>
              <a:defRPr/>
            </a:pPr>
            <a:r>
              <a:rPr lang="en-US" sz="2000" dirty="0">
                <a:cs typeface="Courier New" pitchFamily="49" charset="0"/>
              </a:rPr>
              <a:t>    </a:t>
            </a:r>
            <a:r>
              <a:rPr lang="en-US" sz="2000" dirty="0" err="1">
                <a:cs typeface="Courier New" pitchFamily="49" charset="0"/>
              </a:rPr>
              <a:t>CompanyName.TechnologyName</a:t>
            </a:r>
            <a:r>
              <a:rPr lang="en-US" sz="2000" dirty="0">
                <a:cs typeface="Courier New" pitchFamily="49" charset="0"/>
              </a:rPr>
              <a:t>[.Feature][.Design]</a:t>
            </a:r>
            <a:endParaRPr lang="en-US" sz="24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Naming conventions that should be followed for creating namespaces are:</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Use Pascal case for naming the namespaces.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Use periods to separate the logical components.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Use plural names for namespaces wherever applicable.</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Ensure that a namespace and a class do not have same names.</a:t>
            </a:r>
            <a:endParaRPr lang="en-GB" sz="2000" dirty="0">
              <a:latin typeface="Calibri" pitchFamily="34" charset="0"/>
              <a:ea typeface="Calibri"/>
            </a:endParaRP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Ensure that the name of a namespace is not identical to the name of the assembly.</a:t>
            </a:r>
            <a:endParaRPr lang="en-GB" sz="2000" dirty="0">
              <a:latin typeface="Calibri" pitchFamily="34" charset="0"/>
              <a:ea typeface="Calibri"/>
            </a:endParaRPr>
          </a:p>
          <a:p>
            <a:pPr marL="800100" lvl="1" indent="-342900">
              <a:lnSpc>
                <a:spcPct val="90000"/>
              </a:lnSpc>
              <a:spcBef>
                <a:spcPct val="20000"/>
              </a:spcBef>
              <a:buClr>
                <a:srgbClr val="004E4C"/>
              </a:buClr>
              <a:buSzPct val="50000"/>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spTree>
    <p:extLst>
      <p:ext uri="{BB962C8B-B14F-4D97-AF65-F5344CB8AC3E}">
        <p14:creationId xmlns:p14="http://schemas.microsoft.com/office/powerpoint/2010/main" val="15357641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smtClean="0">
                <a:latin typeface="Calibri" panose="020F0502020204030204" pitchFamily="34" charset="0"/>
              </a:rPr>
              <a:t>Nested Namespaces 1-2</a:t>
            </a:r>
          </a:p>
        </p:txBody>
      </p:sp>
      <p:sp>
        <p:nvSpPr>
          <p:cNvPr id="2" name="Text Placeholder 1"/>
          <p:cNvSpPr>
            <a:spLocks noGrp="1"/>
          </p:cNvSpPr>
          <p:nvPr>
            <p:ph type="body" idx="1"/>
          </p:nvPr>
        </p:nvSpPr>
        <p:spPr/>
        <p:txBody>
          <a:bodyPr/>
          <a:lstStyle/>
          <a:p>
            <a:endParaRPr lang="en-US"/>
          </a:p>
        </p:txBody>
      </p:sp>
      <p:sp>
        <p:nvSpPr>
          <p:cNvPr id="43011" name="Rectangle 3"/>
          <p:cNvSpPr>
            <a:spLocks noChangeArrowheads="1"/>
          </p:cNvSpPr>
          <p:nvPr/>
        </p:nvSpPr>
        <p:spPr bwMode="auto">
          <a:xfrm>
            <a:off x="1752600" y="788988"/>
            <a:ext cx="8686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C# allows you to define namespaces within a namespace.</a:t>
            </a:r>
          </a:p>
          <a:p>
            <a:pPr eaLnBrk="1" hangingPunct="1">
              <a:lnSpc>
                <a:spcPct val="90000"/>
              </a:lnSpc>
            </a:pPr>
            <a:r>
              <a:rPr lang="en-US" altLang="en-US" sz="2400">
                <a:latin typeface="Calibri" panose="020F0502020204030204" pitchFamily="34" charset="0"/>
              </a:rPr>
              <a:t>This arrangement of namespaces is referred to as nested namespaces.</a:t>
            </a:r>
          </a:p>
          <a:p>
            <a:pPr eaLnBrk="1" hangingPunct="1">
              <a:lnSpc>
                <a:spcPct val="90000"/>
              </a:lnSpc>
            </a:pPr>
            <a:r>
              <a:rPr lang="en-US" altLang="en-US" sz="2400">
                <a:latin typeface="Calibri" panose="020F0502020204030204" pitchFamily="34" charset="0"/>
              </a:rPr>
              <a:t>For an organization running multiple projects, nested namespaces is useful. </a:t>
            </a:r>
          </a:p>
          <a:p>
            <a:pPr eaLnBrk="1" hangingPunct="1">
              <a:lnSpc>
                <a:spcPct val="90000"/>
              </a:lnSpc>
            </a:pPr>
            <a:r>
              <a:rPr lang="en-US" altLang="en-US" sz="2400">
                <a:latin typeface="Calibri" panose="020F0502020204030204" pitchFamily="34" charset="0"/>
              </a:rPr>
              <a:t>The root namespace can be given the name of the organization and nested namespaces can be given the names of individual projects or modules. </a:t>
            </a:r>
          </a:p>
          <a:p>
            <a:pPr eaLnBrk="1" hangingPunct="1">
              <a:lnSpc>
                <a:spcPct val="90000"/>
              </a:lnSpc>
            </a:pPr>
            <a:r>
              <a:rPr lang="en-US" altLang="en-US" sz="2400">
                <a:latin typeface="Calibri" panose="020F0502020204030204" pitchFamily="34" charset="0"/>
              </a:rPr>
              <a:t>This allows the developers to store commonly used classes in appropriate namespaces and use them for all other similar programs.</a:t>
            </a: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Tree>
    <p:extLst>
      <p:ext uri="{BB962C8B-B14F-4D97-AF65-F5344CB8AC3E}">
        <p14:creationId xmlns:p14="http://schemas.microsoft.com/office/powerpoint/2010/main" val="1375003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smtClean="0">
                <a:latin typeface="Calibri" panose="020F0502020204030204" pitchFamily="34" charset="0"/>
              </a:rPr>
              <a:t>Nested Namespaces 2-2</a:t>
            </a:r>
          </a:p>
        </p:txBody>
      </p:sp>
      <p:sp>
        <p:nvSpPr>
          <p:cNvPr id="2" name="Text Placeholder 1"/>
          <p:cNvSpPr>
            <a:spLocks noGrp="1"/>
          </p:cNvSpPr>
          <p:nvPr>
            <p:ph type="body" idx="1"/>
          </p:nvPr>
        </p:nvSpPr>
        <p:spPr/>
        <p:txBody>
          <a:bodyPr/>
          <a:lstStyle/>
          <a:p>
            <a:endParaRPr lang="en-US"/>
          </a:p>
        </p:txBody>
      </p:sp>
      <p:sp>
        <p:nvSpPr>
          <p:cNvPr id="44035" name="Rectangle 3"/>
          <p:cNvSpPr>
            <a:spLocks noChangeArrowheads="1"/>
          </p:cNvSpPr>
          <p:nvPr/>
        </p:nvSpPr>
        <p:spPr bwMode="auto">
          <a:xfrm>
            <a:off x="1752600" y="811213"/>
            <a:ext cx="8610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figure illustrates the concept of nested namespaces:</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pic>
        <p:nvPicPr>
          <p:cNvPr id="44036" name="Picture 5" descr="Capture108.PNG"/>
          <p:cNvPicPr>
            <a:picLocks noChangeAspect="1" noChangeArrowheads="1"/>
          </p:cNvPicPr>
          <p:nvPr/>
        </p:nvPicPr>
        <p:blipFill>
          <a:blip r:embed="rId2">
            <a:extLst>
              <a:ext uri="{28A0092B-C50C-407E-A947-70E740481C1C}">
                <a14:useLocalDpi xmlns:a14="http://schemas.microsoft.com/office/drawing/2010/main" val="0"/>
              </a:ext>
            </a:extLst>
          </a:blip>
          <a:srcRect l="10391" t="5794" r="4750" b="7303"/>
          <a:stretch>
            <a:fillRect/>
          </a:stretch>
        </p:blipFill>
        <p:spPr bwMode="auto">
          <a:xfrm>
            <a:off x="3810000" y="1795464"/>
            <a:ext cx="4267200" cy="39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0316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smtClean="0">
                <a:latin typeface="Calibri" panose="020F0502020204030204" pitchFamily="34" charset="0"/>
              </a:rPr>
              <a:t>Implementing Nested Namespaces 1-3</a:t>
            </a:r>
          </a:p>
        </p:txBody>
      </p:sp>
      <p:sp>
        <p:nvSpPr>
          <p:cNvPr id="2" name="Text Placeholder 1"/>
          <p:cNvSpPr>
            <a:spLocks noGrp="1"/>
          </p:cNvSpPr>
          <p:nvPr>
            <p:ph type="body" idx="1"/>
          </p:nvPr>
        </p:nvSpPr>
        <p:spPr/>
        <p:txBody>
          <a:bodyPr/>
          <a:lstStyle/>
          <a:p>
            <a:endParaRPr lang="en-US"/>
          </a:p>
        </p:txBody>
      </p:sp>
      <p:sp>
        <p:nvSpPr>
          <p:cNvPr id="45059" name="Rectangle 3"/>
          <p:cNvSpPr>
            <a:spLocks noChangeArrowheads="1"/>
          </p:cNvSpPr>
          <p:nvPr/>
        </p:nvSpPr>
        <p:spPr bwMode="auto">
          <a:xfrm>
            <a:off x="1752600" y="803275"/>
            <a:ext cx="8686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C# allows you to create a hierarchy of namespaces by creating namespaces within namespaces. </a:t>
            </a:r>
          </a:p>
          <a:p>
            <a:pPr eaLnBrk="1" hangingPunct="1">
              <a:lnSpc>
                <a:spcPct val="90000"/>
              </a:lnSpc>
            </a:pPr>
            <a:r>
              <a:rPr lang="en-US" altLang="en-US" sz="2400">
                <a:latin typeface="Calibri" panose="020F0502020204030204" pitchFamily="34" charset="0"/>
              </a:rPr>
              <a:t>Such nesting of namespaces is done by enclosing one namespace declaration inside the declaration of the other namespace.</a:t>
            </a:r>
          </a:p>
          <a:p>
            <a:pPr eaLnBrk="1" hangingPunct="1">
              <a:lnSpc>
                <a:spcPct val="90000"/>
              </a:lnSpc>
            </a:pPr>
            <a:r>
              <a:rPr lang="en-US" altLang="en-US" sz="2400">
                <a:latin typeface="Calibri" panose="020F0502020204030204" pitchFamily="34" charset="0"/>
              </a:rPr>
              <a:t>The following syntax can be used to create nested namespaces:</a:t>
            </a:r>
          </a:p>
        </p:txBody>
      </p:sp>
      <p:sp>
        <p:nvSpPr>
          <p:cNvPr id="8" name="Text Box 6"/>
          <p:cNvSpPr txBox="1">
            <a:spLocks noChangeArrowheads="1"/>
          </p:cNvSpPr>
          <p:nvPr/>
        </p:nvSpPr>
        <p:spPr bwMode="auto">
          <a:xfrm>
            <a:off x="2209800" y="3276600"/>
            <a:ext cx="7848600" cy="20574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namespace &lt;</a:t>
            </a:r>
            <a:r>
              <a:rPr lang="en-US" sz="1600" dirty="0" err="1">
                <a:latin typeface="Courier New"/>
                <a:ea typeface="Calibri"/>
              </a:rPr>
              <a:t>NamespaceName</a:t>
            </a:r>
            <a:r>
              <a:rPr lang="en-US" sz="1600" dirty="0">
                <a:latin typeface="Courier New"/>
                <a:ea typeface="Calibri"/>
              </a:rPr>
              <a:t>&gt;</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indent="285750" algn="just">
              <a:lnSpc>
                <a:spcPct val="70000"/>
              </a:lnSpc>
              <a:spcBef>
                <a:spcPts val="200"/>
              </a:spcBef>
              <a:defRPr/>
            </a:pPr>
            <a:r>
              <a:rPr lang="en-US" sz="1600" dirty="0">
                <a:latin typeface="Courier New"/>
                <a:ea typeface="Calibri"/>
              </a:rPr>
              <a:t>namespace &lt;</a:t>
            </a:r>
            <a:r>
              <a:rPr lang="en-US" sz="1600" dirty="0" err="1">
                <a:latin typeface="Courier New"/>
                <a:ea typeface="Calibri"/>
              </a:rPr>
              <a:t>NamespaceName</a:t>
            </a:r>
            <a:r>
              <a:rPr lang="en-US" sz="1600" dirty="0">
                <a:latin typeface="Courier New"/>
                <a:ea typeface="Calibri"/>
              </a:rPr>
              <a:t>&gt;</a:t>
            </a:r>
            <a:endParaRPr lang="en-GB" sz="1800" dirty="0">
              <a:ea typeface="Calibri"/>
            </a:endParaRPr>
          </a:p>
          <a:p>
            <a:pPr indent="285750" algn="just">
              <a:lnSpc>
                <a:spcPct val="70000"/>
              </a:lnSpc>
              <a:spcBef>
                <a:spcPts val="200"/>
              </a:spcBef>
              <a:defRPr/>
            </a:pPr>
            <a:r>
              <a:rPr lang="en-US" sz="1600" dirty="0">
                <a:latin typeface="Courier New"/>
                <a:ea typeface="Calibri"/>
              </a:rPr>
              <a:t>{ </a:t>
            </a:r>
            <a:endParaRPr lang="en-GB" sz="1800" dirty="0">
              <a:ea typeface="Calibri"/>
            </a:endParaRPr>
          </a:p>
          <a:p>
            <a:pPr indent="285750" algn="just">
              <a:lnSpc>
                <a:spcPct val="70000"/>
              </a:lnSpc>
              <a:spcBef>
                <a:spcPts val="200"/>
              </a:spcBef>
              <a:defRPr/>
            </a:pPr>
            <a:r>
              <a:rPr lang="en-US" sz="1600" dirty="0">
                <a:latin typeface="Courier New"/>
                <a:ea typeface="Calibri"/>
              </a:rPr>
              <a:t>} </a:t>
            </a:r>
            <a:endParaRPr lang="en-GB" sz="1800" dirty="0">
              <a:ea typeface="Calibri"/>
            </a:endParaRPr>
          </a:p>
          <a:p>
            <a:pPr indent="285750" algn="just">
              <a:lnSpc>
                <a:spcPct val="70000"/>
              </a:lnSpc>
              <a:spcBef>
                <a:spcPts val="200"/>
              </a:spcBef>
              <a:defRPr/>
            </a:pPr>
            <a:r>
              <a:rPr lang="en-US" sz="1600" dirty="0">
                <a:latin typeface="Courier New"/>
                <a:ea typeface="Calibri"/>
              </a:rPr>
              <a:t>namespace &lt;</a:t>
            </a:r>
            <a:r>
              <a:rPr lang="en-US" sz="1600" dirty="0" err="1">
                <a:latin typeface="Courier New"/>
                <a:ea typeface="Calibri"/>
              </a:rPr>
              <a:t>NamespaceName</a:t>
            </a:r>
            <a:r>
              <a:rPr lang="en-US" sz="1600" dirty="0">
                <a:latin typeface="Courier New"/>
                <a:ea typeface="Calibri"/>
              </a:rPr>
              <a:t>&gt;</a:t>
            </a:r>
            <a:endParaRPr lang="en-GB" sz="1800" dirty="0">
              <a:ea typeface="Calibri"/>
            </a:endParaRPr>
          </a:p>
          <a:p>
            <a:pPr indent="285750" algn="just">
              <a:lnSpc>
                <a:spcPct val="70000"/>
              </a:lnSpc>
              <a:spcBef>
                <a:spcPts val="200"/>
              </a:spcBef>
              <a:defRPr/>
            </a:pPr>
            <a:r>
              <a:rPr lang="en-US" sz="1600" dirty="0">
                <a:latin typeface="Courier New"/>
                <a:ea typeface="Calibri"/>
              </a:rPr>
              <a:t>{ </a:t>
            </a:r>
            <a:endParaRPr lang="en-GB" sz="1800" dirty="0">
              <a:ea typeface="Calibri"/>
            </a:endParaRPr>
          </a:p>
          <a:p>
            <a:pPr indent="285750" algn="just">
              <a:lnSpc>
                <a:spcPct val="70000"/>
              </a:lnSpc>
              <a:spcBef>
                <a:spcPts val="200"/>
              </a:spcBef>
              <a:defRPr/>
            </a:pPr>
            <a:r>
              <a:rPr lang="en-US" sz="1600" dirty="0">
                <a:latin typeface="Courier New"/>
                <a:ea typeface="Calibri"/>
              </a:rPr>
              <a:t>}</a:t>
            </a:r>
            <a:endParaRPr lang="en-GB" sz="1800" dirty="0">
              <a:ea typeface="Calibri"/>
            </a:endParaRPr>
          </a:p>
          <a:p>
            <a:pPr eaLnBrk="1" hangingPunct="1">
              <a:lnSpc>
                <a:spcPct val="70000"/>
              </a:lnSpc>
              <a:spcBef>
                <a:spcPct val="50000"/>
              </a:spcBef>
              <a:defRPr/>
            </a:pPr>
            <a:r>
              <a:rPr lang="en-US" sz="1600" dirty="0">
                <a:latin typeface="Courier New"/>
                <a:ea typeface="Calibri"/>
              </a:rPr>
              <a:t>}</a:t>
            </a:r>
            <a:endParaRPr lang="en-US" sz="1600" dirty="0"/>
          </a:p>
        </p:txBody>
      </p:sp>
      <p:sp>
        <p:nvSpPr>
          <p:cNvPr id="45061" name="Text Box 4"/>
          <p:cNvSpPr txBox="1">
            <a:spLocks noChangeArrowheads="1"/>
          </p:cNvSpPr>
          <p:nvPr/>
        </p:nvSpPr>
        <p:spPr bwMode="auto">
          <a:xfrm>
            <a:off x="2209800" y="272415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1270528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smtClean="0">
                <a:latin typeface="Calibri" panose="020F0502020204030204" pitchFamily="34" charset="0"/>
              </a:rPr>
              <a:t>Implementing Nested Namespaces 2-3</a:t>
            </a:r>
          </a:p>
        </p:txBody>
      </p:sp>
      <p:sp>
        <p:nvSpPr>
          <p:cNvPr id="2" name="Text Placeholder 1"/>
          <p:cNvSpPr>
            <a:spLocks noGrp="1"/>
          </p:cNvSpPr>
          <p:nvPr>
            <p:ph type="body" idx="1"/>
          </p:nvPr>
        </p:nvSpPr>
        <p:spPr/>
        <p:txBody>
          <a:bodyPr/>
          <a:lstStyle/>
          <a:p>
            <a:endParaRPr lang="en-US"/>
          </a:p>
        </p:txBody>
      </p:sp>
      <p:sp>
        <p:nvSpPr>
          <p:cNvPr id="46083" name="Rectangle 3"/>
          <p:cNvSpPr>
            <a:spLocks noChangeArrowheads="1"/>
          </p:cNvSpPr>
          <p:nvPr/>
        </p:nvSpPr>
        <p:spPr bwMode="auto">
          <a:xfrm>
            <a:off x="1752600" y="823913"/>
            <a:ext cx="815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code creates nested namespaces:</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400">
                <a:latin typeface="Calibri" panose="020F0502020204030204" pitchFamily="34" charset="0"/>
              </a:rPr>
              <a:t>In the code:</a:t>
            </a:r>
          </a:p>
          <a:p>
            <a:pPr lvl="1">
              <a:lnSpc>
                <a:spcPct val="90000"/>
              </a:lnSpc>
            </a:pPr>
            <a:r>
              <a:rPr lang="en-US" altLang="en-US" sz="2000" b="1">
                <a:solidFill>
                  <a:srgbClr val="000000"/>
                </a:solidFill>
                <a:latin typeface="Courier New" panose="02070309020205020404" pitchFamily="49" charset="0"/>
                <a:ea typeface="Calibri" panose="020F0502020204030204" pitchFamily="34" charset="0"/>
                <a:cs typeface="Courier New" panose="02070309020205020404" pitchFamily="49" charset="0"/>
              </a:rPr>
              <a:t>Contact</a:t>
            </a:r>
            <a:r>
              <a:rPr lang="en-US" altLang="en-US" sz="2000">
                <a:solidFill>
                  <a:srgbClr val="000000"/>
                </a:solidFill>
                <a:latin typeface="Calibri" panose="020F0502020204030204" pitchFamily="34" charset="0"/>
                <a:cs typeface="Calibri" panose="020F0502020204030204" pitchFamily="34" charset="0"/>
              </a:rPr>
              <a:t> is declared as a custom namespace that contains the class </a:t>
            </a:r>
            <a:r>
              <a:rPr lang="en-US" altLang="en-US" sz="2000" b="1">
                <a:solidFill>
                  <a:srgbClr val="000000"/>
                </a:solidFill>
                <a:latin typeface="Courier New" panose="02070309020205020404" pitchFamily="49" charset="0"/>
                <a:cs typeface="Calibri" panose="020F0502020204030204" pitchFamily="34" charset="0"/>
              </a:rPr>
              <a:t>Employees</a:t>
            </a:r>
            <a:r>
              <a:rPr lang="en-US" altLang="en-US" sz="2000">
                <a:solidFill>
                  <a:srgbClr val="000000"/>
                </a:solidFill>
                <a:latin typeface="Calibri" panose="020F0502020204030204" pitchFamily="34" charset="0"/>
                <a:cs typeface="Calibri" panose="020F0502020204030204" pitchFamily="34" charset="0"/>
              </a:rPr>
              <a:t> and another namespace </a:t>
            </a:r>
            <a:r>
              <a:rPr lang="en-US" altLang="en-US" sz="2000" b="1">
                <a:solidFill>
                  <a:srgbClr val="000000"/>
                </a:solidFill>
                <a:latin typeface="Courier New" panose="02070309020205020404" pitchFamily="49" charset="0"/>
                <a:cs typeface="Calibri" panose="020F0502020204030204" pitchFamily="34" charset="0"/>
              </a:rPr>
              <a:t>Salary</a:t>
            </a:r>
            <a:r>
              <a:rPr lang="en-US" altLang="en-US" sz="2000">
                <a:solidFill>
                  <a:srgbClr val="000000"/>
                </a:solidFill>
                <a:latin typeface="Calibri" panose="020F0502020204030204" pitchFamily="34" charset="0"/>
                <a:cs typeface="Calibri" panose="020F0502020204030204" pitchFamily="34" charset="0"/>
              </a:rPr>
              <a:t>. </a:t>
            </a:r>
          </a:p>
          <a:p>
            <a:pPr lvl="1">
              <a:lnSpc>
                <a:spcPct val="90000"/>
              </a:lnSpc>
            </a:pPr>
            <a:r>
              <a:rPr lang="en-US" altLang="en-US" sz="2000">
                <a:solidFill>
                  <a:srgbClr val="000000"/>
                </a:solidFill>
                <a:latin typeface="Calibri" panose="020F0502020204030204" pitchFamily="34" charset="0"/>
                <a:cs typeface="Calibri" panose="020F0502020204030204" pitchFamily="34" charset="0"/>
              </a:rPr>
              <a:t>The </a:t>
            </a:r>
            <a:r>
              <a:rPr lang="en-US" altLang="en-US" sz="2000" b="1">
                <a:solidFill>
                  <a:srgbClr val="000000"/>
                </a:solidFill>
                <a:latin typeface="Courier New" panose="02070309020205020404" pitchFamily="49" charset="0"/>
                <a:cs typeface="Calibri" panose="020F0502020204030204" pitchFamily="34" charset="0"/>
              </a:rPr>
              <a:t>Salary</a:t>
            </a:r>
            <a:r>
              <a:rPr lang="en-US" altLang="en-US" sz="2000">
                <a:solidFill>
                  <a:srgbClr val="000000"/>
                </a:solidFill>
                <a:latin typeface="Calibri" panose="020F0502020204030204" pitchFamily="34" charset="0"/>
                <a:cs typeface="Calibri" panose="020F0502020204030204" pitchFamily="34" charset="0"/>
              </a:rPr>
              <a:t> namespace contains the class </a:t>
            </a:r>
            <a:r>
              <a:rPr lang="en-US" altLang="en-US" sz="2000" b="1">
                <a:solidFill>
                  <a:srgbClr val="000000"/>
                </a:solidFill>
                <a:latin typeface="Courier New" panose="02070309020205020404" pitchFamily="49" charset="0"/>
                <a:cs typeface="Calibri" panose="020F0502020204030204" pitchFamily="34" charset="0"/>
              </a:rPr>
              <a:t>SalaryDetails</a:t>
            </a:r>
            <a:r>
              <a:rPr lang="en-US" altLang="en-US" sz="2000">
                <a:solidFill>
                  <a:srgbClr val="000000"/>
                </a:solidFill>
                <a:latin typeface="Calibri" panose="020F0502020204030204" pitchFamily="34" charset="0"/>
                <a:cs typeface="Calibri" panose="020F0502020204030204" pitchFamily="34" charset="0"/>
              </a:rPr>
              <a:t>.</a:t>
            </a:r>
            <a:endParaRPr lang="en-GB"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buFontTx/>
              <a:buNone/>
            </a:pPr>
            <a:endParaRPr lang="en-US" altLang="en-US" sz="2000">
              <a:latin typeface="Calibri" panose="020F0502020204030204" pitchFamily="34" charset="0"/>
            </a:endParaRPr>
          </a:p>
        </p:txBody>
      </p:sp>
      <p:sp>
        <p:nvSpPr>
          <p:cNvPr id="8" name="Text Box 6"/>
          <p:cNvSpPr txBox="1">
            <a:spLocks noChangeArrowheads="1"/>
          </p:cNvSpPr>
          <p:nvPr/>
        </p:nvSpPr>
        <p:spPr bwMode="auto">
          <a:xfrm>
            <a:off x="2209800" y="1828800"/>
            <a:ext cx="7848600" cy="28956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namespace Contact</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indent="457200" algn="just">
              <a:lnSpc>
                <a:spcPct val="70000"/>
              </a:lnSpc>
              <a:spcBef>
                <a:spcPts val="200"/>
              </a:spcBef>
              <a:defRPr/>
            </a:pPr>
            <a:r>
              <a:rPr lang="en-US" sz="1600" dirty="0">
                <a:latin typeface="Courier New"/>
                <a:ea typeface="Calibri"/>
              </a:rPr>
              <a:t>public class Employees </a:t>
            </a:r>
            <a:endParaRPr lang="en-GB" sz="1800" dirty="0">
              <a:ea typeface="Calibri"/>
            </a:endParaRPr>
          </a:p>
          <a:p>
            <a:pPr indent="457200" algn="just">
              <a:lnSpc>
                <a:spcPct val="70000"/>
              </a:lnSpc>
              <a:spcBef>
                <a:spcPts val="200"/>
              </a:spcBef>
              <a:defRPr/>
            </a:pPr>
            <a:r>
              <a:rPr lang="en-US" sz="1600" dirty="0">
                <a:latin typeface="Courier New"/>
                <a:ea typeface="Calibri"/>
              </a:rPr>
              <a:t>{ </a:t>
            </a:r>
            <a:endParaRPr lang="en-GB" sz="1800" dirty="0">
              <a:ea typeface="Calibri"/>
            </a:endParaRPr>
          </a:p>
          <a:p>
            <a:pPr indent="742950" algn="just">
              <a:lnSpc>
                <a:spcPct val="70000"/>
              </a:lnSpc>
              <a:spcBef>
                <a:spcPts val="200"/>
              </a:spcBef>
              <a:defRPr/>
            </a:pPr>
            <a:r>
              <a:rPr lang="en-US" sz="1600" dirty="0">
                <a:latin typeface="Courier New"/>
                <a:ea typeface="Calibri"/>
              </a:rPr>
              <a:t>public </a:t>
            </a:r>
            <a:r>
              <a:rPr lang="en-US" sz="1600" dirty="0" err="1">
                <a:latin typeface="Courier New"/>
                <a:ea typeface="Calibri"/>
              </a:rPr>
              <a:t>int</a:t>
            </a:r>
            <a:r>
              <a:rPr lang="en-US" sz="1600" dirty="0">
                <a:latin typeface="Courier New"/>
                <a:ea typeface="Calibri"/>
              </a:rPr>
              <a:t> </a:t>
            </a:r>
            <a:r>
              <a:rPr lang="en-US" sz="1600" dirty="0" err="1">
                <a:latin typeface="Courier New"/>
                <a:ea typeface="Calibri"/>
              </a:rPr>
              <a:t>EmpID</a:t>
            </a:r>
            <a:r>
              <a:rPr lang="en-US" sz="1600" dirty="0">
                <a:latin typeface="Courier New"/>
                <a:ea typeface="Calibri"/>
              </a:rPr>
              <a:t>; </a:t>
            </a:r>
            <a:endParaRPr lang="en-GB" sz="1800" dirty="0">
              <a:ea typeface="Calibri"/>
            </a:endParaRPr>
          </a:p>
          <a:p>
            <a:pPr indent="457200" algn="just">
              <a:lnSpc>
                <a:spcPct val="70000"/>
              </a:lnSpc>
              <a:spcBef>
                <a:spcPts val="200"/>
              </a:spcBef>
              <a:defRPr/>
            </a:pPr>
            <a:r>
              <a:rPr lang="en-US" sz="1600" dirty="0">
                <a:latin typeface="Courier New"/>
                <a:ea typeface="Calibri"/>
              </a:rPr>
              <a:t>} </a:t>
            </a:r>
            <a:endParaRPr lang="en-GB" sz="1800" dirty="0">
              <a:ea typeface="Calibri"/>
            </a:endParaRPr>
          </a:p>
          <a:p>
            <a:pPr indent="457200" algn="just">
              <a:lnSpc>
                <a:spcPct val="70000"/>
              </a:lnSpc>
              <a:spcBef>
                <a:spcPts val="200"/>
              </a:spcBef>
              <a:defRPr/>
            </a:pPr>
            <a:r>
              <a:rPr lang="en-US" sz="1600" dirty="0">
                <a:latin typeface="Courier New"/>
                <a:ea typeface="Calibri"/>
              </a:rPr>
              <a:t>namespace Salary </a:t>
            </a:r>
            <a:endParaRPr lang="en-GB" sz="1800" dirty="0">
              <a:ea typeface="Calibri"/>
            </a:endParaRPr>
          </a:p>
          <a:p>
            <a:pPr indent="457200" algn="just">
              <a:lnSpc>
                <a:spcPct val="70000"/>
              </a:lnSpc>
              <a:spcBef>
                <a:spcPts val="200"/>
              </a:spcBef>
              <a:defRPr/>
            </a:pPr>
            <a:r>
              <a:rPr lang="en-US" sz="1600" dirty="0">
                <a:latin typeface="Courier New"/>
                <a:ea typeface="Calibri"/>
              </a:rPr>
              <a:t>{ </a:t>
            </a:r>
            <a:endParaRPr lang="en-GB" sz="1800" dirty="0">
              <a:ea typeface="Calibri"/>
            </a:endParaRPr>
          </a:p>
          <a:p>
            <a:pPr indent="742950" algn="just">
              <a:lnSpc>
                <a:spcPct val="70000"/>
              </a:lnSpc>
              <a:spcBef>
                <a:spcPts val="200"/>
              </a:spcBef>
              <a:defRPr/>
            </a:pPr>
            <a:r>
              <a:rPr lang="en-US" sz="1600" dirty="0">
                <a:latin typeface="Courier New"/>
                <a:ea typeface="Calibri"/>
              </a:rPr>
              <a:t>public class </a:t>
            </a:r>
            <a:r>
              <a:rPr lang="en-US" sz="1600" dirty="0" err="1">
                <a:latin typeface="Courier New"/>
                <a:ea typeface="Calibri"/>
              </a:rPr>
              <a:t>SalaryDetails</a:t>
            </a:r>
            <a:r>
              <a:rPr lang="en-US" sz="1600" dirty="0">
                <a:latin typeface="Courier New"/>
                <a:ea typeface="Calibri"/>
              </a:rPr>
              <a:t> </a:t>
            </a:r>
            <a:endParaRPr lang="en-GB" sz="1800" dirty="0">
              <a:ea typeface="Calibri"/>
            </a:endParaRPr>
          </a:p>
          <a:p>
            <a:pPr indent="742950" algn="just">
              <a:lnSpc>
                <a:spcPct val="70000"/>
              </a:lnSpc>
              <a:spcBef>
                <a:spcPts val="200"/>
              </a:spcBef>
              <a:defRPr/>
            </a:pPr>
            <a:r>
              <a:rPr lang="en-US" sz="1600" dirty="0">
                <a:latin typeface="Courier New"/>
                <a:ea typeface="Calibri"/>
              </a:rPr>
              <a:t>{ </a:t>
            </a:r>
            <a:endParaRPr lang="en-GB" sz="1800" dirty="0">
              <a:ea typeface="Calibri"/>
            </a:endParaRPr>
          </a:p>
          <a:p>
            <a:pPr indent="1143000" algn="just">
              <a:lnSpc>
                <a:spcPct val="70000"/>
              </a:lnSpc>
              <a:spcBef>
                <a:spcPts val="200"/>
              </a:spcBef>
              <a:defRPr/>
            </a:pPr>
            <a:r>
              <a:rPr lang="en-US" sz="1600" dirty="0">
                <a:latin typeface="Courier New"/>
                <a:ea typeface="Calibri"/>
              </a:rPr>
              <a:t>public double </a:t>
            </a:r>
            <a:r>
              <a:rPr lang="en-US" sz="1600" dirty="0" err="1">
                <a:latin typeface="Courier New"/>
                <a:ea typeface="Calibri"/>
              </a:rPr>
              <a:t>EmpSalary</a:t>
            </a:r>
            <a:r>
              <a:rPr lang="en-US" sz="1600" dirty="0">
                <a:latin typeface="Courier New"/>
                <a:ea typeface="Calibri"/>
              </a:rPr>
              <a:t>; </a:t>
            </a:r>
            <a:endParaRPr lang="en-GB" sz="1800" dirty="0">
              <a:ea typeface="Calibri"/>
            </a:endParaRPr>
          </a:p>
          <a:p>
            <a:pPr indent="742950" algn="just">
              <a:lnSpc>
                <a:spcPct val="70000"/>
              </a:lnSpc>
              <a:spcBef>
                <a:spcPts val="200"/>
              </a:spcBef>
              <a:defRPr/>
            </a:pPr>
            <a:r>
              <a:rPr lang="en-US" sz="1600" dirty="0">
                <a:latin typeface="Courier New"/>
                <a:ea typeface="Calibri"/>
              </a:rPr>
              <a:t>} </a:t>
            </a:r>
            <a:endParaRPr lang="en-GB" sz="1800" dirty="0">
              <a:ea typeface="Calibri"/>
            </a:endParaRPr>
          </a:p>
          <a:p>
            <a:pPr indent="457200" algn="just">
              <a:lnSpc>
                <a:spcPct val="70000"/>
              </a:lnSpc>
              <a:spcBef>
                <a:spcPts val="200"/>
              </a:spcBef>
              <a:defRPr/>
            </a:pPr>
            <a:r>
              <a:rPr lang="en-US" sz="1600" dirty="0">
                <a:latin typeface="Courier New"/>
                <a:ea typeface="Calibri"/>
              </a:rPr>
              <a:t>}</a:t>
            </a:r>
            <a:endParaRPr lang="en-GB" sz="1800" dirty="0">
              <a:ea typeface="Calibri"/>
            </a:endParaRPr>
          </a:p>
          <a:p>
            <a:pPr eaLnBrk="1" hangingPunct="1">
              <a:lnSpc>
                <a:spcPct val="70000"/>
              </a:lnSpc>
              <a:spcBef>
                <a:spcPct val="50000"/>
              </a:spcBef>
              <a:defRPr/>
            </a:pPr>
            <a:r>
              <a:rPr lang="en-US" sz="1600" dirty="0">
                <a:latin typeface="Courier New"/>
                <a:ea typeface="Calibri"/>
              </a:rPr>
              <a:t>}</a:t>
            </a:r>
            <a:endParaRPr lang="en-US" sz="1600" dirty="0"/>
          </a:p>
        </p:txBody>
      </p:sp>
      <p:sp>
        <p:nvSpPr>
          <p:cNvPr id="46085" name="Text Box 4"/>
          <p:cNvSpPr txBox="1">
            <a:spLocks noChangeArrowheads="1"/>
          </p:cNvSpPr>
          <p:nvPr/>
        </p:nvSpPr>
        <p:spPr bwMode="auto">
          <a:xfrm>
            <a:off x="2209800" y="1279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522608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smtClean="0">
                <a:latin typeface="Calibri" panose="020F0502020204030204" pitchFamily="34" charset="0"/>
              </a:rPr>
              <a:t>Introduction to Namespaces – Purpose 1-3</a:t>
            </a:r>
          </a:p>
        </p:txBody>
      </p:sp>
      <p:sp>
        <p:nvSpPr>
          <p:cNvPr id="2" name="Text Placeholder 1"/>
          <p:cNvSpPr>
            <a:spLocks noGrp="1"/>
          </p:cNvSpPr>
          <p:nvPr>
            <p:ph type="body" idx="1"/>
          </p:nvPr>
        </p:nvSpPr>
        <p:spPr/>
        <p:txBody>
          <a:bodyPr/>
          <a:lstStyle/>
          <a:p>
            <a:endParaRPr lang="en-US"/>
          </a:p>
        </p:txBody>
      </p:sp>
      <p:sp>
        <p:nvSpPr>
          <p:cNvPr id="8195" name="Rectangle 3"/>
          <p:cNvSpPr>
            <a:spLocks noChangeArrowheads="1"/>
          </p:cNvSpPr>
          <p:nvPr/>
        </p:nvSpPr>
        <p:spPr bwMode="auto">
          <a:xfrm>
            <a:off x="1752600" y="776288"/>
            <a:ext cx="8915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Consider Venice, which is a city in the US as well as in Italy. </a:t>
            </a:r>
          </a:p>
          <a:p>
            <a:pPr eaLnBrk="1" hangingPunct="1">
              <a:lnSpc>
                <a:spcPct val="90000"/>
              </a:lnSpc>
            </a:pPr>
            <a:r>
              <a:rPr lang="en-US" altLang="en-US" sz="2400">
                <a:latin typeface="Calibri" panose="020F0502020204030204" pitchFamily="34" charset="0"/>
              </a:rPr>
              <a:t>You can easily distinguish between the two cities by associating them with their respective countries. </a:t>
            </a:r>
          </a:p>
          <a:p>
            <a:pPr eaLnBrk="1" hangingPunct="1">
              <a:lnSpc>
                <a:spcPct val="90000"/>
              </a:lnSpc>
            </a:pPr>
            <a:r>
              <a:rPr lang="en-US" altLang="en-US" sz="2400">
                <a:latin typeface="Calibri" panose="020F0502020204030204" pitchFamily="34" charset="0"/>
              </a:rPr>
              <a:t>Similarly, when working on a huge project, there may be situations where classes have identical names.</a:t>
            </a:r>
          </a:p>
          <a:p>
            <a:pPr eaLnBrk="1" hangingPunct="1">
              <a:lnSpc>
                <a:spcPct val="90000"/>
              </a:lnSpc>
            </a:pPr>
            <a:r>
              <a:rPr lang="en-US" altLang="en-US" sz="2400">
                <a:latin typeface="Calibri" panose="020F0502020204030204" pitchFamily="34" charset="0"/>
              </a:rPr>
              <a:t>This may result in name conflicts. </a:t>
            </a:r>
          </a:p>
          <a:p>
            <a:pPr eaLnBrk="1" hangingPunct="1">
              <a:lnSpc>
                <a:spcPct val="90000"/>
              </a:lnSpc>
            </a:pPr>
            <a:r>
              <a:rPr lang="en-US" altLang="en-US" sz="2400">
                <a:latin typeface="Calibri" panose="020F0502020204030204" pitchFamily="34" charset="0"/>
              </a:rPr>
              <a:t>This problem can be solved by having the individual modules of the project use separate namespaces to store their respective classes. </a:t>
            </a:r>
          </a:p>
          <a:p>
            <a:pPr eaLnBrk="1" hangingPunct="1">
              <a:lnSpc>
                <a:spcPct val="90000"/>
              </a:lnSpc>
            </a:pPr>
            <a:r>
              <a:rPr lang="en-US" altLang="en-US" sz="2400">
                <a:latin typeface="Calibri" panose="020F0502020204030204" pitchFamily="34" charset="0"/>
              </a:rPr>
              <a:t>By doing this, classes can have identical names without any resultant name clashes.</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
        <p:nvSpPr>
          <p:cNvPr id="8196" name="Text Box 4"/>
          <p:cNvSpPr txBox="1">
            <a:spLocks noChangeArrowheads="1"/>
          </p:cNvSpPr>
          <p:nvPr/>
        </p:nvSpPr>
        <p:spPr bwMode="auto">
          <a:xfrm>
            <a:off x="1905000" y="9906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3363928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smtClean="0">
                <a:latin typeface="Calibri" panose="020F0502020204030204" pitchFamily="34" charset="0"/>
              </a:rPr>
              <a:t>Implementing Nested Namespaces 3-3</a:t>
            </a:r>
          </a:p>
        </p:txBody>
      </p:sp>
      <p:sp>
        <p:nvSpPr>
          <p:cNvPr id="2" name="Text Placeholder 1"/>
          <p:cNvSpPr>
            <a:spLocks noGrp="1"/>
          </p:cNvSpPr>
          <p:nvPr>
            <p:ph type="body" idx="1"/>
          </p:nvPr>
        </p:nvSpPr>
        <p:spPr/>
        <p:txBody>
          <a:bodyPr/>
          <a:lstStyle/>
          <a:p>
            <a:endParaRPr lang="en-US"/>
          </a:p>
        </p:txBody>
      </p:sp>
      <p:sp>
        <p:nvSpPr>
          <p:cNvPr id="47107" name="Rectangle 3"/>
          <p:cNvSpPr>
            <a:spLocks noChangeArrowheads="1"/>
          </p:cNvSpPr>
          <p:nvPr/>
        </p:nvSpPr>
        <p:spPr bwMode="auto">
          <a:xfrm>
            <a:off x="1752600" y="823914"/>
            <a:ext cx="8686800" cy="572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code displays the salary of an employee using the nested namespace that was created in the previous code:</a:t>
            </a: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buFontTx/>
              <a:buNone/>
            </a:pPr>
            <a:endParaRPr lang="en-US" altLang="en-US" sz="2400">
              <a:solidFill>
                <a:srgbClr val="000000"/>
              </a:solidFill>
              <a:latin typeface="Calibri" panose="020F0502020204030204" pitchFamily="34" charset="0"/>
              <a:cs typeface="Calibri" panose="020F0502020204030204" pitchFamily="34" charset="0"/>
            </a:endParaRPr>
          </a:p>
          <a:p>
            <a:pPr eaLnBrk="1" hangingPunct="1">
              <a:lnSpc>
                <a:spcPct val="90000"/>
              </a:lnSpc>
              <a:buFontTx/>
              <a:buNone/>
            </a:pPr>
            <a:r>
              <a:rPr lang="en-US" altLang="en-US" sz="2000">
                <a:latin typeface="Courier New" panose="02070309020205020404" pitchFamily="49" charset="0"/>
              </a:rPr>
              <a:t>   Salary: 1000.5</a:t>
            </a:r>
            <a:endParaRPr lang="en-GB" altLang="en-US" sz="2000">
              <a:latin typeface="Courier New" panose="02070309020205020404" pitchFamily="49" charset="0"/>
            </a:endParaRPr>
          </a:p>
          <a:p>
            <a:pPr eaLnBrk="1" hangingPunct="1">
              <a:lnSpc>
                <a:spcPct val="90000"/>
              </a:lnSpc>
            </a:pPr>
            <a:r>
              <a:rPr lang="en-US" altLang="en-US" sz="2400">
                <a:latin typeface="Calibri" panose="020F0502020204030204" pitchFamily="34" charset="0"/>
              </a:rPr>
              <a:t>In the </a:t>
            </a:r>
            <a:r>
              <a:rPr lang="en-US" altLang="en-US" sz="2400" b="1">
                <a:latin typeface="Courier New" panose="02070309020205020404" pitchFamily="49" charset="0"/>
                <a:cs typeface="Courier New" panose="02070309020205020404" pitchFamily="49" charset="0"/>
              </a:rPr>
              <a:t>EmployeeDetails</a:t>
            </a:r>
            <a:r>
              <a:rPr lang="en-US" altLang="en-US" sz="2400">
                <a:latin typeface="Calibri" panose="020F0502020204030204" pitchFamily="34" charset="0"/>
              </a:rPr>
              <a:t> class of the code:</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Courier New" panose="02070309020205020404" pitchFamily="49" charset="0"/>
              </a:rPr>
              <a:t>The object of the </a:t>
            </a:r>
            <a:r>
              <a:rPr lang="en-US" altLang="en-US" sz="2000" b="1">
                <a:solidFill>
                  <a:srgbClr val="000000"/>
                </a:solidFill>
                <a:latin typeface="Courier New" panose="02070309020205020404" pitchFamily="49" charset="0"/>
                <a:ea typeface="Calibri" panose="020F0502020204030204" pitchFamily="34" charset="0"/>
                <a:cs typeface="Courier New" panose="02070309020205020404" pitchFamily="49" charset="0"/>
              </a:rPr>
              <a:t>SalaryDetails</a:t>
            </a:r>
            <a:r>
              <a:rPr lang="en-US" altLang="en-US" sz="2000">
                <a:solidFill>
                  <a:srgbClr val="000000"/>
                </a:solidFill>
                <a:latin typeface="Calibri" panose="020F0502020204030204" pitchFamily="34" charset="0"/>
                <a:ea typeface="Calibri" panose="020F0502020204030204" pitchFamily="34" charset="0"/>
                <a:cs typeface="Courier New" panose="02070309020205020404" pitchFamily="49" charset="0"/>
              </a:rPr>
              <a:t> class is created using the namespaces in which the classes are declared. </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Courier New" panose="02070309020205020404" pitchFamily="49" charset="0"/>
              </a:rPr>
              <a:t>The value of the variable </a:t>
            </a:r>
            <a:r>
              <a:rPr lang="en-US" altLang="en-US" sz="2000" b="1">
                <a:solidFill>
                  <a:srgbClr val="000000"/>
                </a:solidFill>
                <a:latin typeface="Courier New" panose="02070309020205020404" pitchFamily="49" charset="0"/>
                <a:ea typeface="Calibri" panose="020F0502020204030204" pitchFamily="34" charset="0"/>
                <a:cs typeface="Courier New" panose="02070309020205020404" pitchFamily="49" charset="0"/>
              </a:rPr>
              <a:t>EmpSalary</a:t>
            </a:r>
            <a:r>
              <a:rPr lang="en-US" altLang="en-US" sz="2000">
                <a:solidFill>
                  <a:srgbClr val="000000"/>
                </a:solidFill>
                <a:latin typeface="Calibri" panose="020F0502020204030204" pitchFamily="34" charset="0"/>
                <a:ea typeface="Calibri" panose="020F0502020204030204" pitchFamily="34" charset="0"/>
                <a:cs typeface="Courier New" panose="02070309020205020404" pitchFamily="49" charset="0"/>
              </a:rPr>
              <a:t> of the </a:t>
            </a:r>
            <a:r>
              <a:rPr lang="en-US" altLang="en-US" sz="2000" b="1">
                <a:solidFill>
                  <a:srgbClr val="000000"/>
                </a:solidFill>
                <a:latin typeface="Courier New" panose="02070309020205020404" pitchFamily="49" charset="0"/>
                <a:ea typeface="Calibri" panose="020F0502020204030204" pitchFamily="34" charset="0"/>
                <a:cs typeface="Courier New" panose="02070309020205020404" pitchFamily="49" charset="0"/>
              </a:rPr>
              <a:t>SalaryDetails</a:t>
            </a:r>
            <a:r>
              <a:rPr lang="en-US" altLang="en-US" sz="2000">
                <a:solidFill>
                  <a:srgbClr val="000000"/>
                </a:solidFill>
                <a:latin typeface="Calibri" panose="020F0502020204030204" pitchFamily="34" charset="0"/>
                <a:ea typeface="Calibri" panose="020F0502020204030204" pitchFamily="34" charset="0"/>
                <a:cs typeface="Courier New" panose="02070309020205020404" pitchFamily="49" charset="0"/>
              </a:rPr>
              <a:t> class is initialized to </a:t>
            </a:r>
            <a:r>
              <a:rPr lang="en-US" altLang="en-US" sz="2000">
                <a:solidFill>
                  <a:srgbClr val="000000"/>
                </a:solidFill>
                <a:latin typeface="Courier New" panose="02070309020205020404" pitchFamily="49" charset="0"/>
                <a:ea typeface="Calibri" panose="020F0502020204030204" pitchFamily="34" charset="0"/>
                <a:cs typeface="Courier New" panose="02070309020205020404" pitchFamily="49" charset="0"/>
              </a:rPr>
              <a:t>1000.5</a:t>
            </a:r>
            <a:r>
              <a:rPr lang="en-US" altLang="en-US" sz="2000">
                <a:solidFill>
                  <a:srgbClr val="000000"/>
                </a:solidFill>
                <a:latin typeface="Calibri" panose="020F0502020204030204" pitchFamily="34" charset="0"/>
                <a:ea typeface="Calibri" panose="020F0502020204030204" pitchFamily="34" charset="0"/>
                <a:cs typeface="Courier New" panose="02070309020205020404" pitchFamily="49" charset="0"/>
              </a:rPr>
              <a:t> and the salary amount is displayed as the output.</a:t>
            </a:r>
            <a:endParaRPr lang="en-GB" altLang="en-US" sz="2000">
              <a:solidFill>
                <a:srgbClr val="000000"/>
              </a:solidFill>
              <a:latin typeface="Calibri" panose="020F0502020204030204" pitchFamily="34" charset="0"/>
              <a:ea typeface="Calibri" panose="020F0502020204030204" pitchFamily="34" charset="0"/>
              <a:cs typeface="Courier New" panose="02070309020205020404" pitchFamily="49"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buFontTx/>
              <a:buNone/>
            </a:pPr>
            <a:endParaRPr lang="en-US" altLang="en-US" sz="2000">
              <a:latin typeface="Calibri" panose="020F0502020204030204" pitchFamily="34" charset="0"/>
            </a:endParaRPr>
          </a:p>
        </p:txBody>
      </p:sp>
      <p:sp>
        <p:nvSpPr>
          <p:cNvPr id="8" name="Text Box 6"/>
          <p:cNvSpPr txBox="1">
            <a:spLocks noChangeArrowheads="1"/>
          </p:cNvSpPr>
          <p:nvPr/>
        </p:nvSpPr>
        <p:spPr bwMode="auto">
          <a:xfrm>
            <a:off x="2209800" y="1981200"/>
            <a:ext cx="7848600" cy="19050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200" dirty="0">
                <a:latin typeface="Courier New"/>
                <a:ea typeface="Calibri"/>
              </a:rPr>
              <a:t>using System;</a:t>
            </a:r>
            <a:endParaRPr lang="en-GB" sz="1200" dirty="0">
              <a:ea typeface="Calibri"/>
            </a:endParaRPr>
          </a:p>
          <a:p>
            <a:pPr algn="just">
              <a:lnSpc>
                <a:spcPct val="70000"/>
              </a:lnSpc>
              <a:spcBef>
                <a:spcPts val="200"/>
              </a:spcBef>
              <a:defRPr/>
            </a:pPr>
            <a:r>
              <a:rPr lang="en-US" sz="1200" dirty="0">
                <a:latin typeface="Courier New"/>
                <a:ea typeface="Calibri"/>
              </a:rPr>
              <a:t>class </a:t>
            </a:r>
            <a:r>
              <a:rPr lang="en-US" sz="1200" dirty="0" err="1">
                <a:latin typeface="Courier New"/>
                <a:ea typeface="Calibri"/>
              </a:rPr>
              <a:t>EmployeeDetails</a:t>
            </a:r>
            <a:endParaRPr lang="en-GB" sz="1200" dirty="0">
              <a:ea typeface="Calibri"/>
            </a:endParaRPr>
          </a:p>
          <a:p>
            <a:pPr algn="just">
              <a:lnSpc>
                <a:spcPct val="70000"/>
              </a:lnSpc>
              <a:spcBef>
                <a:spcPts val="200"/>
              </a:spcBef>
              <a:defRPr/>
            </a:pPr>
            <a:r>
              <a:rPr lang="en-US" sz="1200" dirty="0">
                <a:latin typeface="Courier New"/>
                <a:ea typeface="Calibri"/>
              </a:rPr>
              <a:t>{ </a:t>
            </a:r>
            <a:endParaRPr lang="en-GB" sz="1200" dirty="0">
              <a:ea typeface="Calibri"/>
            </a:endParaRPr>
          </a:p>
          <a:p>
            <a:pPr indent="400050" algn="just">
              <a:lnSpc>
                <a:spcPct val="70000"/>
              </a:lnSpc>
              <a:spcBef>
                <a:spcPts val="200"/>
              </a:spcBef>
              <a:defRPr/>
            </a:pPr>
            <a:r>
              <a:rPr lang="en-US" sz="1200" dirty="0">
                <a:latin typeface="Courier New"/>
                <a:ea typeface="Calibri"/>
              </a:rPr>
              <a:t>static void Main(string [] </a:t>
            </a:r>
            <a:r>
              <a:rPr lang="en-US" sz="1200" dirty="0" err="1">
                <a:latin typeface="Courier New"/>
                <a:ea typeface="Calibri"/>
              </a:rPr>
              <a:t>args</a:t>
            </a:r>
            <a:r>
              <a:rPr lang="en-US" sz="1200" dirty="0">
                <a:latin typeface="Courier New"/>
                <a:ea typeface="Calibri"/>
              </a:rPr>
              <a:t>) </a:t>
            </a:r>
            <a:endParaRPr lang="en-GB" sz="1200" dirty="0">
              <a:ea typeface="Calibri"/>
            </a:endParaRPr>
          </a:p>
          <a:p>
            <a:pPr indent="400050" algn="just">
              <a:lnSpc>
                <a:spcPct val="70000"/>
              </a:lnSpc>
              <a:spcBef>
                <a:spcPts val="200"/>
              </a:spcBef>
              <a:defRPr/>
            </a:pPr>
            <a:r>
              <a:rPr lang="en-US" sz="1200" dirty="0">
                <a:latin typeface="Courier New"/>
                <a:ea typeface="Calibri"/>
              </a:rPr>
              <a:t>{ </a:t>
            </a:r>
            <a:endParaRPr lang="en-GB" sz="1200" dirty="0">
              <a:ea typeface="Calibri"/>
            </a:endParaRPr>
          </a:p>
          <a:p>
            <a:pPr indent="800100" algn="just">
              <a:lnSpc>
                <a:spcPct val="70000"/>
              </a:lnSpc>
              <a:spcBef>
                <a:spcPts val="200"/>
              </a:spcBef>
              <a:defRPr/>
            </a:pPr>
            <a:r>
              <a:rPr lang="en-US" sz="1200" dirty="0" err="1">
                <a:latin typeface="Courier New"/>
                <a:ea typeface="Calibri"/>
              </a:rPr>
              <a:t>Contact.Salary.SalaryDetails</a:t>
            </a:r>
            <a:r>
              <a:rPr lang="en-US" sz="1200" dirty="0">
                <a:latin typeface="Courier New"/>
                <a:ea typeface="Calibri"/>
              </a:rPr>
              <a:t> </a:t>
            </a:r>
            <a:r>
              <a:rPr lang="en-US" sz="1200" dirty="0" err="1">
                <a:latin typeface="Courier New"/>
                <a:ea typeface="Calibri"/>
              </a:rPr>
              <a:t>objSal</a:t>
            </a:r>
            <a:r>
              <a:rPr lang="en-US" sz="1200" dirty="0">
                <a:latin typeface="Courier New"/>
                <a:ea typeface="Calibri"/>
              </a:rPr>
              <a:t> = new </a:t>
            </a:r>
            <a:endParaRPr lang="en-GB" sz="1200" dirty="0">
              <a:ea typeface="Calibri"/>
            </a:endParaRPr>
          </a:p>
          <a:p>
            <a:pPr indent="800100" algn="just">
              <a:lnSpc>
                <a:spcPct val="70000"/>
              </a:lnSpc>
              <a:spcBef>
                <a:spcPts val="200"/>
              </a:spcBef>
              <a:defRPr/>
            </a:pPr>
            <a:r>
              <a:rPr lang="en-US" sz="1200" dirty="0" err="1">
                <a:latin typeface="Courier New"/>
                <a:ea typeface="Calibri"/>
              </a:rPr>
              <a:t>Contact.Salary.SalaryDetails</a:t>
            </a:r>
            <a:r>
              <a:rPr lang="en-US" sz="1200" dirty="0">
                <a:latin typeface="Courier New"/>
                <a:ea typeface="Calibri"/>
              </a:rPr>
              <a:t>(); </a:t>
            </a:r>
            <a:endParaRPr lang="en-GB" sz="1200" dirty="0">
              <a:ea typeface="Calibri"/>
            </a:endParaRPr>
          </a:p>
          <a:p>
            <a:pPr indent="800100" algn="just">
              <a:lnSpc>
                <a:spcPct val="70000"/>
              </a:lnSpc>
              <a:spcBef>
                <a:spcPts val="200"/>
              </a:spcBef>
              <a:defRPr/>
            </a:pPr>
            <a:r>
              <a:rPr lang="en-US" sz="1200" dirty="0" err="1">
                <a:latin typeface="Courier New"/>
                <a:ea typeface="Calibri"/>
              </a:rPr>
              <a:t>objSal.EmpSalary</a:t>
            </a:r>
            <a:r>
              <a:rPr lang="en-US" sz="1200" dirty="0">
                <a:latin typeface="Courier New"/>
                <a:ea typeface="Calibri"/>
              </a:rPr>
              <a:t> = 1000.50; </a:t>
            </a:r>
            <a:endParaRPr lang="en-GB" sz="1200" dirty="0">
              <a:ea typeface="Calibri"/>
            </a:endParaRPr>
          </a:p>
          <a:p>
            <a:pPr indent="800100" algn="just">
              <a:lnSpc>
                <a:spcPct val="70000"/>
              </a:lnSpc>
              <a:spcBef>
                <a:spcPts val="200"/>
              </a:spcBef>
              <a:defRPr/>
            </a:pPr>
            <a:r>
              <a:rPr lang="en-US" sz="1200" dirty="0" err="1">
                <a:latin typeface="Courier New"/>
                <a:ea typeface="Calibri"/>
              </a:rPr>
              <a:t>Console.WriteLine</a:t>
            </a:r>
            <a:r>
              <a:rPr lang="en-US" sz="1200" dirty="0">
                <a:latin typeface="Courier New"/>
                <a:ea typeface="Calibri"/>
              </a:rPr>
              <a:t>(“Salary: “ + </a:t>
            </a:r>
            <a:r>
              <a:rPr lang="en-US" sz="1200" dirty="0" err="1">
                <a:latin typeface="Courier New"/>
                <a:ea typeface="Calibri"/>
              </a:rPr>
              <a:t>objSal.EmpSalary</a:t>
            </a:r>
            <a:r>
              <a:rPr lang="en-US" sz="1200" dirty="0">
                <a:latin typeface="Courier New"/>
                <a:ea typeface="Calibri"/>
              </a:rPr>
              <a:t>); </a:t>
            </a:r>
            <a:endParaRPr lang="en-GB" sz="1200" dirty="0">
              <a:ea typeface="Calibri"/>
            </a:endParaRPr>
          </a:p>
          <a:p>
            <a:pPr indent="400050" algn="just">
              <a:lnSpc>
                <a:spcPct val="70000"/>
              </a:lnSpc>
              <a:spcBef>
                <a:spcPts val="200"/>
              </a:spcBef>
              <a:defRPr/>
            </a:pPr>
            <a:r>
              <a:rPr lang="en-US" sz="1200" dirty="0">
                <a:latin typeface="Courier New"/>
                <a:ea typeface="Calibri"/>
              </a:rPr>
              <a:t>}</a:t>
            </a:r>
            <a:endParaRPr lang="en-GB" sz="1200" dirty="0">
              <a:ea typeface="Calibri"/>
            </a:endParaRPr>
          </a:p>
          <a:p>
            <a:pPr eaLnBrk="1" hangingPunct="1">
              <a:lnSpc>
                <a:spcPct val="70000"/>
              </a:lnSpc>
              <a:spcBef>
                <a:spcPct val="50000"/>
              </a:spcBef>
              <a:defRPr/>
            </a:pPr>
            <a:r>
              <a:rPr lang="en-US" sz="1200" dirty="0">
                <a:latin typeface="Courier New"/>
                <a:ea typeface="Calibri"/>
              </a:rPr>
              <a:t>}</a:t>
            </a:r>
            <a:endParaRPr lang="en-US" sz="1200" dirty="0"/>
          </a:p>
        </p:txBody>
      </p:sp>
      <p:sp>
        <p:nvSpPr>
          <p:cNvPr id="47109" name="Text Box 4"/>
          <p:cNvSpPr txBox="1">
            <a:spLocks noChangeArrowheads="1"/>
          </p:cNvSpPr>
          <p:nvPr/>
        </p:nvSpPr>
        <p:spPr bwMode="auto">
          <a:xfrm>
            <a:off x="2209800" y="1524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47110" name="Text Box 4"/>
          <p:cNvSpPr txBox="1">
            <a:spLocks noChangeArrowheads="1"/>
          </p:cNvSpPr>
          <p:nvPr/>
        </p:nvSpPr>
        <p:spPr bwMode="auto">
          <a:xfrm>
            <a:off x="2209800" y="3946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5196420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smtClean="0">
                <a:latin typeface="Calibri" panose="020F0502020204030204" pitchFamily="34" charset="0"/>
              </a:rPr>
              <a:t>Namespace Aliases 1-5</a:t>
            </a:r>
          </a:p>
        </p:txBody>
      </p:sp>
      <p:sp>
        <p:nvSpPr>
          <p:cNvPr id="2" name="Text Placeholder 1"/>
          <p:cNvSpPr>
            <a:spLocks noGrp="1"/>
          </p:cNvSpPr>
          <p:nvPr>
            <p:ph type="body" idx="1"/>
          </p:nvPr>
        </p:nvSpPr>
        <p:spPr/>
        <p:txBody>
          <a:bodyPr/>
          <a:lstStyle/>
          <a:p>
            <a:endParaRPr lang="en-US"/>
          </a:p>
        </p:txBody>
      </p:sp>
      <p:sp>
        <p:nvSpPr>
          <p:cNvPr id="58371" name="Rectangle 3"/>
          <p:cNvSpPr>
            <a:spLocks noChangeArrowheads="1"/>
          </p:cNvSpPr>
          <p:nvPr/>
        </p:nvSpPr>
        <p:spPr bwMode="auto">
          <a:xfrm>
            <a:off x="1752600" y="815975"/>
            <a:ext cx="8686800" cy="54864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Aliases: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Are temporary alternate names that refer to the same entity.</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Are also useful when a program contains many nested namespace declarations and you would like to distinguish as to which class belongs to which namespace. </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ea typeface="Calibri"/>
              </a:rPr>
              <a:t>Would make the code more readable for other programmers and would make it easier to maintain. </a:t>
            </a:r>
          </a:p>
          <a:p>
            <a:pPr marL="742950" lvl="1" indent="-285750">
              <a:lnSpc>
                <a:spcPct val="90000"/>
              </a:lnSpc>
              <a:spcBef>
                <a:spcPct val="20000"/>
              </a:spcBef>
              <a:buClr>
                <a:srgbClr val="006666"/>
              </a:buClr>
              <a:buSzPct val="50000"/>
              <a:buFont typeface="Wingdings 2" pitchFamily="18" charset="2"/>
              <a:buChar char="²"/>
              <a:defRPr/>
            </a:pPr>
            <a:endParaRPr lang="en-US" sz="2000" dirty="0">
              <a:latin typeface="Calibri" pitchFamily="34" charset="0"/>
              <a:ea typeface="Calibri"/>
            </a:endParaRP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The namespace referred to with the </a:t>
            </a:r>
            <a:r>
              <a:rPr lang="en-US" sz="2400" dirty="0">
                <a:cs typeface="Courier New" panose="02070309020205020404" pitchFamily="49" charset="0"/>
              </a:rPr>
              <a:t>using</a:t>
            </a:r>
            <a:r>
              <a:rPr lang="en-US" sz="2400" dirty="0">
                <a:latin typeface="Calibri" pitchFamily="34" charset="0"/>
              </a:rPr>
              <a:t> keyword refers to all the classes within the namespace. </a:t>
            </a: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However, sometimes you might want to access only one class from a particular namespace. </a:t>
            </a: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You can use an alias name to refer to the required class and to prevent the use of fully qualified names.</a:t>
            </a:r>
            <a:endParaRPr lang="en-GB" sz="2400" dirty="0">
              <a:latin typeface="Calibri" pitchFamily="34" charset="0"/>
            </a:endParaRPr>
          </a:p>
          <a:p>
            <a:pPr marL="742950" lvl="1" indent="-285750">
              <a:lnSpc>
                <a:spcPct val="90000"/>
              </a:lnSpc>
              <a:spcBef>
                <a:spcPct val="20000"/>
              </a:spcBef>
              <a:buClr>
                <a:srgbClr val="006666"/>
              </a:buClr>
              <a:buSzPct val="50000"/>
              <a:buFont typeface="Wingdings 2" pitchFamily="18" charset="2"/>
              <a:buChar char="²"/>
              <a:defRPr/>
            </a:pPr>
            <a:endParaRPr lang="en-GB" sz="2000" dirty="0">
              <a:latin typeface="Calibri" pitchFamily="34" charset="0"/>
              <a:ea typeface="Calibri"/>
            </a:endParaRPr>
          </a:p>
          <a:p>
            <a:pPr marL="742950" lvl="1" indent="-285750">
              <a:lnSpc>
                <a:spcPct val="90000"/>
              </a:lnSpc>
              <a:spcBef>
                <a:spcPct val="20000"/>
              </a:spcBef>
              <a:buClr>
                <a:srgbClr val="006666"/>
              </a:buClr>
              <a:buSzPct val="50000"/>
              <a:buFont typeface="Wingdings 2" pitchFamily="18" charset="2"/>
              <a:buChar char="²"/>
              <a:defRPr/>
            </a:pPr>
            <a:endParaRPr lang="en-US" sz="2000" dirty="0">
              <a:latin typeface="Calibri" pitchFamily="34" charset="0"/>
              <a:ea typeface="Calibri"/>
            </a:endParaRPr>
          </a:p>
        </p:txBody>
      </p:sp>
    </p:spTree>
    <p:extLst>
      <p:ext uri="{BB962C8B-B14F-4D97-AF65-F5344CB8AC3E}">
        <p14:creationId xmlns:p14="http://schemas.microsoft.com/office/powerpoint/2010/main" val="32752123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smtClean="0">
                <a:latin typeface="Calibri" panose="020F0502020204030204" pitchFamily="34" charset="0"/>
              </a:rPr>
              <a:t>Namespace Aliases 2-5</a:t>
            </a:r>
          </a:p>
        </p:txBody>
      </p:sp>
      <p:sp>
        <p:nvSpPr>
          <p:cNvPr id="2" name="Text Placeholder 1"/>
          <p:cNvSpPr>
            <a:spLocks noGrp="1"/>
          </p:cNvSpPr>
          <p:nvPr>
            <p:ph type="body" idx="1"/>
          </p:nvPr>
        </p:nvSpPr>
        <p:spPr/>
        <p:txBody>
          <a:bodyPr/>
          <a:lstStyle/>
          <a:p>
            <a:endParaRPr lang="en-US"/>
          </a:p>
        </p:txBody>
      </p:sp>
      <p:sp>
        <p:nvSpPr>
          <p:cNvPr id="49155" name="Rectangle 3"/>
          <p:cNvSpPr>
            <a:spLocks noChangeArrowheads="1"/>
          </p:cNvSpPr>
          <p:nvPr/>
        </p:nvSpPr>
        <p:spPr bwMode="auto">
          <a:xfrm>
            <a:off x="1752600" y="811213"/>
            <a:ext cx="8153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figure displays an example of using namespace aliases:</a:t>
            </a: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p:txBody>
      </p:sp>
      <p:pic>
        <p:nvPicPr>
          <p:cNvPr id="49156" name="Picture 5" descr="Capture109.PNG"/>
          <p:cNvPicPr>
            <a:picLocks noChangeAspect="1" noChangeArrowheads="1"/>
          </p:cNvPicPr>
          <p:nvPr/>
        </p:nvPicPr>
        <p:blipFill>
          <a:blip r:embed="rId2">
            <a:extLst>
              <a:ext uri="{28A0092B-C50C-407E-A947-70E740481C1C}">
                <a14:useLocalDpi xmlns:a14="http://schemas.microsoft.com/office/drawing/2010/main" val="0"/>
              </a:ext>
            </a:extLst>
          </a:blip>
          <a:srcRect l="4820" t="9525" r="3584" b="7143"/>
          <a:stretch>
            <a:fillRect/>
          </a:stretch>
        </p:blipFill>
        <p:spPr bwMode="auto">
          <a:xfrm>
            <a:off x="2743200" y="1676400"/>
            <a:ext cx="6205538"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6262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smtClean="0">
                <a:latin typeface="Calibri" panose="020F0502020204030204" pitchFamily="34" charset="0"/>
              </a:rPr>
              <a:t>Namespace Aliases 3-5</a:t>
            </a:r>
          </a:p>
        </p:txBody>
      </p:sp>
      <p:sp>
        <p:nvSpPr>
          <p:cNvPr id="2" name="Text Placeholder 1"/>
          <p:cNvSpPr>
            <a:spLocks noGrp="1"/>
          </p:cNvSpPr>
          <p:nvPr>
            <p:ph type="body" idx="1"/>
          </p:nvPr>
        </p:nvSpPr>
        <p:spPr/>
        <p:txBody>
          <a:bodyPr/>
          <a:lstStyle/>
          <a:p>
            <a:endParaRPr lang="en-US"/>
          </a:p>
        </p:txBody>
      </p:sp>
      <p:sp>
        <p:nvSpPr>
          <p:cNvPr id="50179" name="Rectangle 3"/>
          <p:cNvSpPr>
            <a:spLocks noChangeArrowheads="1"/>
          </p:cNvSpPr>
          <p:nvPr/>
        </p:nvSpPr>
        <p:spPr bwMode="auto">
          <a:xfrm>
            <a:off x="1752600" y="796925"/>
            <a:ext cx="8686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syntax is used for creating a namespace alias:</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In the code:</a:t>
            </a:r>
          </a:p>
          <a:p>
            <a:pPr lvl="1">
              <a:lnSpc>
                <a:spcPct val="90000"/>
              </a:lnSpc>
            </a:pPr>
            <a:r>
              <a:rPr lang="en-US" altLang="en-US" sz="2000">
                <a:solidFill>
                  <a:srgbClr val="000000"/>
                </a:solidFill>
                <a:latin typeface="Courier New" panose="02070309020205020404" pitchFamily="49" charset="0"/>
                <a:ea typeface="Calibri" panose="020F0502020204030204" pitchFamily="34" charset="0"/>
                <a:cs typeface="Courier New" panose="02070309020205020404" pitchFamily="49" charset="0"/>
              </a:rPr>
              <a:t>aliasName</a:t>
            </a:r>
            <a:r>
              <a:rPr lang="en-US" altLang="en-US" sz="2000">
                <a:solidFill>
                  <a:srgbClr val="000000"/>
                </a:solidFill>
                <a:latin typeface="Calibri" panose="020F0502020204030204" pitchFamily="34" charset="0"/>
                <a:cs typeface="Calibri" panose="020F0502020204030204" pitchFamily="34" charset="0"/>
              </a:rPr>
              <a:t>: Is the user-defined name assigned to the namespace.</a:t>
            </a:r>
          </a:p>
          <a:p>
            <a:pPr eaLnBrk="1" hangingPunct="1">
              <a:lnSpc>
                <a:spcPct val="90000"/>
              </a:lnSpc>
            </a:pPr>
            <a:endParaRPr lang="en-US" altLang="en-US" sz="2000">
              <a:latin typeface="Calibri" panose="020F0502020204030204" pitchFamily="34" charset="0"/>
            </a:endParaRPr>
          </a:p>
        </p:txBody>
      </p:sp>
      <p:sp>
        <p:nvSpPr>
          <p:cNvPr id="50180" name="Text Box 6"/>
          <p:cNvSpPr txBox="1">
            <a:spLocks noChangeArrowheads="1"/>
          </p:cNvSpPr>
          <p:nvPr/>
        </p:nvSpPr>
        <p:spPr bwMode="auto">
          <a:xfrm>
            <a:off x="2209800" y="1828800"/>
            <a:ext cx="7848600" cy="304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rPr>
              <a:t>using&lt;aliasName&gt; = &lt;NamespaceName&gt;;</a:t>
            </a:r>
          </a:p>
        </p:txBody>
      </p:sp>
      <p:sp>
        <p:nvSpPr>
          <p:cNvPr id="50181" name="Text Box 4"/>
          <p:cNvSpPr txBox="1">
            <a:spLocks noChangeArrowheads="1"/>
          </p:cNvSpPr>
          <p:nvPr/>
        </p:nvSpPr>
        <p:spPr bwMode="auto">
          <a:xfrm>
            <a:off x="2209800" y="12954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332848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smtClean="0">
                <a:latin typeface="Calibri" panose="020F0502020204030204" pitchFamily="34" charset="0"/>
              </a:rPr>
              <a:t>Namespace Aliases 4-5</a:t>
            </a:r>
          </a:p>
        </p:txBody>
      </p:sp>
      <p:sp>
        <p:nvSpPr>
          <p:cNvPr id="2" name="Text Placeholder 1"/>
          <p:cNvSpPr>
            <a:spLocks noGrp="1"/>
          </p:cNvSpPr>
          <p:nvPr>
            <p:ph type="body" idx="1"/>
          </p:nvPr>
        </p:nvSpPr>
        <p:spPr/>
        <p:txBody>
          <a:bodyPr/>
          <a:lstStyle/>
          <a:p>
            <a:endParaRPr lang="en-US"/>
          </a:p>
        </p:txBody>
      </p:sp>
      <p:sp>
        <p:nvSpPr>
          <p:cNvPr id="51203" name="Rectangle 3"/>
          <p:cNvSpPr>
            <a:spLocks noChangeArrowheads="1"/>
          </p:cNvSpPr>
          <p:nvPr/>
        </p:nvSpPr>
        <p:spPr bwMode="auto">
          <a:xfrm>
            <a:off x="1752601" y="796925"/>
            <a:ext cx="89011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1800">
                <a:latin typeface="Calibri" panose="020F0502020204030204" pitchFamily="34" charset="0"/>
              </a:rPr>
              <a:t>The following </a:t>
            </a:r>
            <a:r>
              <a:rPr lang="en-US" altLang="en-US" sz="1800">
                <a:solidFill>
                  <a:srgbClr val="000000"/>
                </a:solidFill>
                <a:latin typeface="Calibri" panose="020F0502020204030204" pitchFamily="34" charset="0"/>
                <a:ea typeface="Calibri" panose="020F0502020204030204" pitchFamily="34" charset="0"/>
                <a:cs typeface="Times New Roman" panose="02020603050405020304" pitchFamily="18" charset="0"/>
              </a:rPr>
              <a:t>creates a custom namespace called</a:t>
            </a:r>
            <a:r>
              <a:rPr lang="en-US" altLang="en-US" sz="16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1600" b="1">
                <a:solidFill>
                  <a:srgbClr val="000000"/>
                </a:solidFill>
                <a:latin typeface="Courier New" panose="02070309020205020404" pitchFamily="49" charset="0"/>
                <a:cs typeface="Calibri" panose="020F0502020204030204" pitchFamily="34" charset="0"/>
              </a:rPr>
              <a:t>Bank.Accounts.EmployeeDetails</a:t>
            </a:r>
            <a:r>
              <a:rPr lang="en-US" altLang="en-US" sz="1600">
                <a:solidFill>
                  <a:srgbClr val="000000"/>
                </a:solidFill>
                <a:latin typeface="Calibri" panose="020F0502020204030204" pitchFamily="34" charset="0"/>
                <a:cs typeface="Calibri" panose="020F0502020204030204" pitchFamily="34" charset="0"/>
              </a:rPr>
              <a:t>:</a:t>
            </a:r>
          </a:p>
          <a:p>
            <a:pPr eaLnBrk="1" hangingPunct="1">
              <a:lnSpc>
                <a:spcPct val="90000"/>
              </a:lnSpc>
            </a:pPr>
            <a:endParaRPr lang="en-US"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endParaRPr lang="en-US" altLang="en-US" sz="2000">
              <a:solidFill>
                <a:srgbClr val="000000"/>
              </a:solidFill>
              <a:latin typeface="Calibri" panose="020F0502020204030204" pitchFamily="34" charset="0"/>
              <a:cs typeface="Calibri" panose="020F0502020204030204" pitchFamily="34" charset="0"/>
            </a:endParaRPr>
          </a:p>
          <a:p>
            <a:pPr eaLnBrk="1" hangingPunct="1">
              <a:lnSpc>
                <a:spcPct val="90000"/>
              </a:lnSpc>
            </a:pPr>
            <a:r>
              <a:rPr lang="en-US" altLang="en-US" sz="2000">
                <a:solidFill>
                  <a:srgbClr val="000000"/>
                </a:solidFill>
                <a:latin typeface="Calibri" panose="020F0502020204030204" pitchFamily="34" charset="0"/>
                <a:cs typeface="Calibri" panose="020F0502020204030204" pitchFamily="34" charset="0"/>
              </a:rPr>
              <a:t>The following code displays the name of an employee using the aliases of the </a:t>
            </a:r>
            <a:r>
              <a:rPr lang="en-US" altLang="en-US" sz="2000">
                <a:solidFill>
                  <a:srgbClr val="000000"/>
                </a:solidFill>
                <a:latin typeface="Courier New" panose="02070309020205020404" pitchFamily="49" charset="0"/>
                <a:cs typeface="Calibri" panose="020F0502020204030204" pitchFamily="34" charset="0"/>
              </a:rPr>
              <a:t>System.Console </a:t>
            </a:r>
            <a:r>
              <a:rPr lang="en-US" altLang="en-US" sz="2000">
                <a:solidFill>
                  <a:srgbClr val="000000"/>
                </a:solidFill>
                <a:latin typeface="Calibri" panose="020F0502020204030204" pitchFamily="34" charset="0"/>
                <a:cs typeface="Calibri" panose="020F0502020204030204" pitchFamily="34" charset="0"/>
              </a:rPr>
              <a:t>and </a:t>
            </a:r>
            <a:r>
              <a:rPr lang="en-US" altLang="en-US" sz="2000" b="1">
                <a:solidFill>
                  <a:srgbClr val="000000"/>
                </a:solidFill>
                <a:latin typeface="Courier New" panose="02070309020205020404" pitchFamily="49" charset="0"/>
                <a:cs typeface="Calibri" panose="020F0502020204030204" pitchFamily="34" charset="0"/>
              </a:rPr>
              <a:t>Bank.Accounts.EmployeeDetails </a:t>
            </a:r>
            <a:r>
              <a:rPr lang="en-US" altLang="en-US" sz="2000">
                <a:solidFill>
                  <a:srgbClr val="000000"/>
                </a:solidFill>
                <a:latin typeface="Calibri" panose="020F0502020204030204" pitchFamily="34" charset="0"/>
                <a:cs typeface="Calibri" panose="020F0502020204030204" pitchFamily="34" charset="0"/>
              </a:rPr>
              <a:t>namespaces:</a:t>
            </a: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a:p>
            <a:pPr eaLnBrk="1" hangingPunct="1">
              <a:lnSpc>
                <a:spcPct val="90000"/>
              </a:lnSpc>
            </a:pPr>
            <a:endParaRPr lang="en-US" altLang="en-US" sz="2000">
              <a:latin typeface="Calibri" panose="020F0502020204030204" pitchFamily="34" charset="0"/>
            </a:endParaRPr>
          </a:p>
        </p:txBody>
      </p:sp>
      <p:sp>
        <p:nvSpPr>
          <p:cNvPr id="8" name="Text Box 6"/>
          <p:cNvSpPr txBox="1">
            <a:spLocks noChangeArrowheads="1"/>
          </p:cNvSpPr>
          <p:nvPr/>
        </p:nvSpPr>
        <p:spPr bwMode="auto">
          <a:xfrm>
            <a:off x="2209800" y="1677988"/>
            <a:ext cx="7848600" cy="13716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dirty="0">
                <a:latin typeface="Courier New"/>
                <a:ea typeface="Calibri"/>
              </a:rPr>
              <a:t>namespace </a:t>
            </a:r>
            <a:r>
              <a:rPr lang="en-US" dirty="0" err="1">
                <a:latin typeface="Courier New"/>
                <a:ea typeface="Calibri"/>
              </a:rPr>
              <a:t>Bank.Accounts.EmployeeDetails</a:t>
            </a:r>
            <a:endParaRPr lang="en-GB" dirty="0">
              <a:ea typeface="Calibri"/>
            </a:endParaRPr>
          </a:p>
          <a:p>
            <a:pPr algn="just">
              <a:lnSpc>
                <a:spcPct val="70000"/>
              </a:lnSpc>
              <a:spcBef>
                <a:spcPts val="200"/>
              </a:spcBef>
              <a:defRPr/>
            </a:pPr>
            <a:r>
              <a:rPr lang="en-US" dirty="0">
                <a:latin typeface="Courier New"/>
                <a:ea typeface="Calibri"/>
              </a:rPr>
              <a:t>{ </a:t>
            </a:r>
            <a:endParaRPr lang="en-GB" dirty="0">
              <a:ea typeface="Calibri"/>
            </a:endParaRPr>
          </a:p>
          <a:p>
            <a:pPr indent="457200" algn="just">
              <a:lnSpc>
                <a:spcPct val="70000"/>
              </a:lnSpc>
              <a:spcBef>
                <a:spcPts val="200"/>
              </a:spcBef>
              <a:defRPr/>
            </a:pPr>
            <a:r>
              <a:rPr lang="en-US" dirty="0">
                <a:latin typeface="Courier New"/>
                <a:ea typeface="Calibri"/>
              </a:rPr>
              <a:t>public class Employees </a:t>
            </a:r>
            <a:endParaRPr lang="en-GB" dirty="0">
              <a:ea typeface="Calibri"/>
            </a:endParaRPr>
          </a:p>
          <a:p>
            <a:pPr indent="457200" algn="just">
              <a:lnSpc>
                <a:spcPct val="70000"/>
              </a:lnSpc>
              <a:spcBef>
                <a:spcPts val="200"/>
              </a:spcBef>
              <a:defRPr/>
            </a:pPr>
            <a:r>
              <a:rPr lang="en-US" dirty="0">
                <a:latin typeface="Courier New"/>
                <a:ea typeface="Calibri"/>
              </a:rPr>
              <a:t>{ </a:t>
            </a:r>
            <a:endParaRPr lang="en-GB" dirty="0">
              <a:ea typeface="Calibri"/>
            </a:endParaRPr>
          </a:p>
          <a:p>
            <a:pPr indent="742950" algn="just">
              <a:lnSpc>
                <a:spcPct val="70000"/>
              </a:lnSpc>
              <a:spcBef>
                <a:spcPts val="200"/>
              </a:spcBef>
              <a:defRPr/>
            </a:pPr>
            <a:r>
              <a:rPr lang="en-US" dirty="0">
                <a:latin typeface="Courier New"/>
                <a:ea typeface="Calibri"/>
              </a:rPr>
              <a:t>public string </a:t>
            </a:r>
            <a:r>
              <a:rPr lang="en-US" dirty="0" err="1">
                <a:latin typeface="Courier New"/>
                <a:ea typeface="Calibri"/>
              </a:rPr>
              <a:t>EmpName</a:t>
            </a:r>
            <a:r>
              <a:rPr lang="en-US" dirty="0">
                <a:latin typeface="Courier New"/>
                <a:ea typeface="Calibri"/>
              </a:rPr>
              <a:t>; </a:t>
            </a:r>
            <a:endParaRPr lang="en-GB" dirty="0">
              <a:ea typeface="Calibri"/>
            </a:endParaRPr>
          </a:p>
          <a:p>
            <a:pPr indent="457200" algn="just">
              <a:lnSpc>
                <a:spcPct val="70000"/>
              </a:lnSpc>
              <a:spcBef>
                <a:spcPts val="200"/>
              </a:spcBef>
              <a:defRPr/>
            </a:pPr>
            <a:r>
              <a:rPr lang="en-US" dirty="0">
                <a:latin typeface="Courier New"/>
                <a:ea typeface="Calibri"/>
              </a:rPr>
              <a:t>}</a:t>
            </a:r>
            <a:endParaRPr lang="en-GB" dirty="0">
              <a:ea typeface="Calibri"/>
            </a:endParaRPr>
          </a:p>
          <a:p>
            <a:pPr eaLnBrk="1" hangingPunct="1">
              <a:lnSpc>
                <a:spcPct val="70000"/>
              </a:lnSpc>
              <a:spcBef>
                <a:spcPct val="50000"/>
              </a:spcBef>
              <a:defRPr/>
            </a:pPr>
            <a:r>
              <a:rPr lang="en-US" dirty="0">
                <a:latin typeface="Courier New"/>
                <a:ea typeface="Calibri"/>
              </a:rPr>
              <a:t>}</a:t>
            </a:r>
            <a:endParaRPr lang="en-US" dirty="0"/>
          </a:p>
        </p:txBody>
      </p:sp>
      <p:sp>
        <p:nvSpPr>
          <p:cNvPr id="51205" name="Text Box 4"/>
          <p:cNvSpPr txBox="1">
            <a:spLocks noChangeArrowheads="1"/>
          </p:cNvSpPr>
          <p:nvPr/>
        </p:nvSpPr>
        <p:spPr bwMode="auto">
          <a:xfrm>
            <a:off x="2209800" y="1179514"/>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9" name="Text Box 6"/>
          <p:cNvSpPr txBox="1">
            <a:spLocks noChangeArrowheads="1"/>
          </p:cNvSpPr>
          <p:nvPr/>
        </p:nvSpPr>
        <p:spPr bwMode="auto">
          <a:xfrm>
            <a:off x="2209800" y="4484687"/>
            <a:ext cx="7848600" cy="18288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200" dirty="0">
                <a:latin typeface="Courier New"/>
                <a:ea typeface="Calibri"/>
              </a:rPr>
              <a:t>using IO = </a:t>
            </a:r>
            <a:r>
              <a:rPr lang="en-US" sz="1200" dirty="0" err="1">
                <a:latin typeface="Courier New"/>
                <a:ea typeface="Calibri"/>
              </a:rPr>
              <a:t>System.Console</a:t>
            </a:r>
            <a:r>
              <a:rPr lang="en-US" sz="1200" dirty="0">
                <a:latin typeface="Courier New"/>
                <a:ea typeface="Calibri"/>
              </a:rPr>
              <a:t>;</a:t>
            </a:r>
            <a:endParaRPr lang="en-GB" sz="1200" dirty="0">
              <a:ea typeface="Calibri"/>
            </a:endParaRPr>
          </a:p>
          <a:p>
            <a:pPr algn="just">
              <a:lnSpc>
                <a:spcPct val="70000"/>
              </a:lnSpc>
              <a:spcBef>
                <a:spcPts val="200"/>
              </a:spcBef>
              <a:defRPr/>
            </a:pPr>
            <a:r>
              <a:rPr lang="en-US" sz="1200" dirty="0">
                <a:latin typeface="Courier New"/>
                <a:ea typeface="Calibri"/>
              </a:rPr>
              <a:t>using </a:t>
            </a:r>
            <a:r>
              <a:rPr lang="en-US" sz="1200" dirty="0" err="1">
                <a:latin typeface="Courier New"/>
                <a:ea typeface="Calibri"/>
              </a:rPr>
              <a:t>Emp</a:t>
            </a:r>
            <a:r>
              <a:rPr lang="en-US" sz="1200" dirty="0">
                <a:latin typeface="Courier New"/>
                <a:ea typeface="Calibri"/>
              </a:rPr>
              <a:t> = </a:t>
            </a:r>
            <a:r>
              <a:rPr lang="en-US" sz="1200" dirty="0" err="1">
                <a:latin typeface="Courier New"/>
                <a:ea typeface="Calibri"/>
              </a:rPr>
              <a:t>Bank.Accounts.EmployeeDetails</a:t>
            </a:r>
            <a:r>
              <a:rPr lang="en-US" sz="1200" dirty="0">
                <a:latin typeface="Courier New"/>
                <a:ea typeface="Calibri"/>
              </a:rPr>
              <a:t>;</a:t>
            </a:r>
            <a:endParaRPr lang="en-GB" sz="1200" dirty="0">
              <a:ea typeface="Calibri"/>
            </a:endParaRPr>
          </a:p>
          <a:p>
            <a:pPr algn="just">
              <a:lnSpc>
                <a:spcPct val="70000"/>
              </a:lnSpc>
              <a:spcBef>
                <a:spcPts val="200"/>
              </a:spcBef>
              <a:defRPr/>
            </a:pPr>
            <a:r>
              <a:rPr lang="en-US" sz="1200" dirty="0">
                <a:latin typeface="Courier New"/>
                <a:ea typeface="Calibri"/>
              </a:rPr>
              <a:t>class </a:t>
            </a:r>
            <a:r>
              <a:rPr lang="en-US" sz="1200" dirty="0" err="1">
                <a:latin typeface="Courier New"/>
                <a:ea typeface="Calibri"/>
              </a:rPr>
              <a:t>AliasExample</a:t>
            </a:r>
            <a:endParaRPr lang="en-GB" sz="1200" dirty="0">
              <a:ea typeface="Calibri"/>
            </a:endParaRPr>
          </a:p>
          <a:p>
            <a:pPr algn="just">
              <a:lnSpc>
                <a:spcPct val="70000"/>
              </a:lnSpc>
              <a:spcBef>
                <a:spcPts val="200"/>
              </a:spcBef>
              <a:defRPr/>
            </a:pPr>
            <a:r>
              <a:rPr lang="en-US" sz="1200" dirty="0">
                <a:latin typeface="Courier New"/>
                <a:ea typeface="Calibri"/>
              </a:rPr>
              <a:t>{ </a:t>
            </a:r>
            <a:endParaRPr lang="en-GB" sz="1200" dirty="0">
              <a:ea typeface="Calibri"/>
            </a:endParaRPr>
          </a:p>
          <a:p>
            <a:pPr indent="342900" algn="just">
              <a:lnSpc>
                <a:spcPct val="70000"/>
              </a:lnSpc>
              <a:spcBef>
                <a:spcPts val="200"/>
              </a:spcBef>
              <a:defRPr/>
            </a:pPr>
            <a:r>
              <a:rPr lang="en-US" sz="1200" dirty="0">
                <a:latin typeface="Courier New"/>
                <a:ea typeface="Calibri"/>
              </a:rPr>
              <a:t>static void Main (string[] </a:t>
            </a:r>
            <a:r>
              <a:rPr lang="en-US" sz="1200" dirty="0" err="1">
                <a:latin typeface="Courier New"/>
                <a:ea typeface="Calibri"/>
              </a:rPr>
              <a:t>args</a:t>
            </a:r>
            <a:r>
              <a:rPr lang="en-US" sz="1200" dirty="0">
                <a:latin typeface="Courier New"/>
                <a:ea typeface="Calibri"/>
              </a:rPr>
              <a:t>) </a:t>
            </a:r>
            <a:endParaRPr lang="en-GB" sz="1200" dirty="0">
              <a:ea typeface="Calibri"/>
            </a:endParaRPr>
          </a:p>
          <a:p>
            <a:pPr indent="342900" algn="just">
              <a:lnSpc>
                <a:spcPct val="70000"/>
              </a:lnSpc>
              <a:spcBef>
                <a:spcPts val="200"/>
              </a:spcBef>
              <a:defRPr/>
            </a:pPr>
            <a:r>
              <a:rPr lang="en-US" sz="1200" dirty="0">
                <a:latin typeface="Courier New"/>
                <a:ea typeface="Calibri"/>
              </a:rPr>
              <a:t>{ </a:t>
            </a:r>
            <a:endParaRPr lang="en-GB" sz="1200" dirty="0">
              <a:ea typeface="Calibri"/>
            </a:endParaRPr>
          </a:p>
          <a:p>
            <a:pPr indent="800100" algn="just">
              <a:lnSpc>
                <a:spcPct val="70000"/>
              </a:lnSpc>
              <a:spcBef>
                <a:spcPts val="200"/>
              </a:spcBef>
              <a:defRPr/>
            </a:pPr>
            <a:r>
              <a:rPr lang="en-US" sz="1200" dirty="0" err="1">
                <a:latin typeface="Courier New"/>
                <a:ea typeface="Calibri"/>
              </a:rPr>
              <a:t>Emp.Employees</a:t>
            </a:r>
            <a:r>
              <a:rPr lang="en-US" sz="1200" dirty="0">
                <a:latin typeface="Courier New"/>
                <a:ea typeface="Calibri"/>
              </a:rPr>
              <a:t> </a:t>
            </a:r>
            <a:r>
              <a:rPr lang="en-US" sz="1200" dirty="0" err="1">
                <a:latin typeface="Courier New"/>
                <a:ea typeface="Calibri"/>
              </a:rPr>
              <a:t>objEmp</a:t>
            </a:r>
            <a:r>
              <a:rPr lang="en-US" sz="1200" dirty="0">
                <a:latin typeface="Courier New"/>
                <a:ea typeface="Calibri"/>
              </a:rPr>
              <a:t> = new </a:t>
            </a:r>
            <a:r>
              <a:rPr lang="en-US" sz="1200" dirty="0" err="1">
                <a:latin typeface="Courier New"/>
                <a:ea typeface="Calibri"/>
              </a:rPr>
              <a:t>Emp.Employees</a:t>
            </a:r>
            <a:r>
              <a:rPr lang="en-US" sz="1200" dirty="0">
                <a:latin typeface="Courier New"/>
                <a:ea typeface="Calibri"/>
              </a:rPr>
              <a:t>(); </a:t>
            </a:r>
            <a:endParaRPr lang="en-GB" sz="1200" dirty="0">
              <a:ea typeface="Calibri"/>
            </a:endParaRPr>
          </a:p>
          <a:p>
            <a:pPr indent="800100" algn="just">
              <a:lnSpc>
                <a:spcPct val="70000"/>
              </a:lnSpc>
              <a:spcBef>
                <a:spcPts val="200"/>
              </a:spcBef>
              <a:defRPr/>
            </a:pPr>
            <a:r>
              <a:rPr lang="en-US" sz="1200" dirty="0" err="1">
                <a:latin typeface="Courier New"/>
                <a:ea typeface="Calibri"/>
              </a:rPr>
              <a:t>objEmp.EmpName</a:t>
            </a:r>
            <a:r>
              <a:rPr lang="en-US" sz="1200" dirty="0">
                <a:latin typeface="Courier New"/>
                <a:ea typeface="Calibri"/>
              </a:rPr>
              <a:t> = “Peter”; </a:t>
            </a:r>
            <a:endParaRPr lang="en-GB" sz="1200" dirty="0">
              <a:ea typeface="Calibri"/>
            </a:endParaRPr>
          </a:p>
          <a:p>
            <a:pPr indent="800100" algn="just">
              <a:lnSpc>
                <a:spcPct val="70000"/>
              </a:lnSpc>
              <a:spcBef>
                <a:spcPts val="200"/>
              </a:spcBef>
              <a:defRPr/>
            </a:pPr>
            <a:r>
              <a:rPr lang="en-US" sz="1200" dirty="0" err="1">
                <a:latin typeface="Courier New"/>
                <a:ea typeface="Calibri"/>
              </a:rPr>
              <a:t>IO.WriteLine</a:t>
            </a:r>
            <a:r>
              <a:rPr lang="en-US" sz="1200" dirty="0">
                <a:latin typeface="Courier New"/>
                <a:ea typeface="Calibri"/>
              </a:rPr>
              <a:t>(“Employee Name: “ + </a:t>
            </a:r>
            <a:r>
              <a:rPr lang="en-US" sz="1200" dirty="0" err="1">
                <a:latin typeface="Courier New"/>
                <a:ea typeface="Calibri"/>
              </a:rPr>
              <a:t>objEmp.EmpName</a:t>
            </a:r>
            <a:r>
              <a:rPr lang="en-US" sz="1200" dirty="0">
                <a:latin typeface="Courier New"/>
                <a:ea typeface="Calibri"/>
              </a:rPr>
              <a:t>); </a:t>
            </a:r>
            <a:endParaRPr lang="en-GB" sz="1200" dirty="0">
              <a:ea typeface="Calibri"/>
            </a:endParaRPr>
          </a:p>
          <a:p>
            <a:pPr indent="342900" algn="just">
              <a:lnSpc>
                <a:spcPct val="70000"/>
              </a:lnSpc>
              <a:spcBef>
                <a:spcPts val="200"/>
              </a:spcBef>
              <a:defRPr/>
            </a:pPr>
            <a:r>
              <a:rPr lang="en-US" sz="1200" dirty="0">
                <a:latin typeface="Courier New"/>
                <a:ea typeface="Calibri"/>
              </a:rPr>
              <a:t>}</a:t>
            </a:r>
            <a:endParaRPr lang="en-GB" sz="1200" dirty="0">
              <a:ea typeface="Calibri"/>
            </a:endParaRPr>
          </a:p>
          <a:p>
            <a:pPr eaLnBrk="1" hangingPunct="1">
              <a:lnSpc>
                <a:spcPct val="70000"/>
              </a:lnSpc>
              <a:spcBef>
                <a:spcPct val="50000"/>
              </a:spcBef>
              <a:defRPr/>
            </a:pPr>
            <a:r>
              <a:rPr lang="en-US" sz="1200" dirty="0">
                <a:latin typeface="Courier New"/>
                <a:ea typeface="Calibri"/>
              </a:rPr>
              <a:t>}</a:t>
            </a:r>
            <a:endParaRPr lang="en-US" sz="1200" dirty="0"/>
          </a:p>
        </p:txBody>
      </p:sp>
      <p:sp>
        <p:nvSpPr>
          <p:cNvPr id="51207" name="Text Box 4"/>
          <p:cNvSpPr txBox="1">
            <a:spLocks noChangeArrowheads="1"/>
          </p:cNvSpPr>
          <p:nvPr/>
        </p:nvSpPr>
        <p:spPr bwMode="auto">
          <a:xfrm>
            <a:off x="2209800" y="40386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7954965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1676400" y="838200"/>
            <a:ext cx="8686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800100" indent="-34290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endParaRPr lang="en-US" altLang="en-US" sz="2400">
              <a:latin typeface="Calibri" panose="020F0502020204030204" pitchFamily="34" charset="0"/>
              <a:cs typeface="Courier New" panose="02070309020205020404" pitchFamily="49" charset="0"/>
            </a:endParaRPr>
          </a:p>
          <a:p>
            <a:pPr eaLnBrk="1" hangingPunct="1">
              <a:lnSpc>
                <a:spcPct val="90000"/>
              </a:lnSpc>
              <a:buFontTx/>
              <a:buNone/>
            </a:pPr>
            <a:r>
              <a:rPr lang="en-US" altLang="en-US" sz="2400">
                <a:latin typeface="Calibri" panose="020F0502020204030204" pitchFamily="34"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rPr>
              <a:t>Employee Name: Peter</a:t>
            </a: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In the code:</a:t>
            </a:r>
          </a:p>
          <a:p>
            <a:pPr lvl="1" eaLnBrk="1" hangingPunct="1">
              <a:lnSpc>
                <a:spcPct val="90000"/>
              </a:lnSpc>
              <a:buClr>
                <a:srgbClr val="004E4C"/>
              </a:buClr>
              <a:buFont typeface="Wingdings" panose="05000000000000000000" pitchFamily="2" charset="2"/>
              <a:buChar char="u"/>
            </a:pPr>
            <a:r>
              <a:rPr lang="en-US" altLang="en-US" sz="2000">
                <a:latin typeface="Calibri" panose="020F0502020204030204" pitchFamily="34" charset="0"/>
              </a:rPr>
              <a:t>The </a:t>
            </a:r>
            <a:r>
              <a:rPr lang="en-US" altLang="en-US" sz="2000" b="1">
                <a:latin typeface="Courier New" panose="02070309020205020404" pitchFamily="49" charset="0"/>
                <a:cs typeface="Courier New" panose="02070309020205020404" pitchFamily="49" charset="0"/>
              </a:rPr>
              <a:t>Bank.Accounts.EmployeeDetails</a:t>
            </a:r>
            <a:r>
              <a:rPr lang="en-US" altLang="en-US" sz="2000">
                <a:latin typeface="Calibri" panose="020F0502020204030204" pitchFamily="34" charset="0"/>
              </a:rPr>
              <a:t> is aliased as </a:t>
            </a:r>
            <a:r>
              <a:rPr lang="en-US" altLang="en-US" sz="2000" b="1">
                <a:latin typeface="Courier New" panose="02070309020205020404" pitchFamily="49" charset="0"/>
                <a:cs typeface="Courier New" panose="02070309020205020404" pitchFamily="49" charset="0"/>
              </a:rPr>
              <a:t>Emp</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and</a:t>
            </a:r>
            <a:r>
              <a:rPr lang="en-US" altLang="en-US" sz="2000">
                <a:latin typeface="Courier New" panose="02070309020205020404" pitchFamily="49" charset="0"/>
                <a:cs typeface="Courier New" panose="02070309020205020404" pitchFamily="49" charset="0"/>
              </a:rPr>
              <a:t> System.Console</a:t>
            </a:r>
            <a:r>
              <a:rPr lang="en-US" altLang="en-US" sz="2000">
                <a:latin typeface="Calibri" panose="020F0502020204030204" pitchFamily="34" charset="0"/>
              </a:rPr>
              <a:t> is aliased as </a:t>
            </a:r>
            <a:r>
              <a:rPr lang="en-US" altLang="en-US" sz="2000" b="1">
                <a:latin typeface="Calibri" panose="020F0502020204030204" pitchFamily="34" charset="0"/>
              </a:rPr>
              <a:t>IO</a:t>
            </a:r>
            <a:r>
              <a:rPr lang="en-US" altLang="en-US" sz="2000">
                <a:latin typeface="Calibri" panose="020F0502020204030204" pitchFamily="34" charset="0"/>
              </a:rPr>
              <a:t>.</a:t>
            </a:r>
          </a:p>
          <a:p>
            <a:pPr lvl="1" eaLnBrk="1" hangingPunct="1">
              <a:lnSpc>
                <a:spcPct val="90000"/>
              </a:lnSpc>
              <a:buClr>
                <a:srgbClr val="004E4C"/>
              </a:buClr>
              <a:buFont typeface="Wingdings" panose="05000000000000000000" pitchFamily="2" charset="2"/>
              <a:buChar char="u"/>
            </a:pPr>
            <a:r>
              <a:rPr lang="en-US" altLang="en-US" sz="2000">
                <a:latin typeface="Calibri" panose="020F0502020204030204" pitchFamily="34" charset="0"/>
              </a:rPr>
              <a:t>These alias names are used in the </a:t>
            </a:r>
            <a:r>
              <a:rPr lang="en-US" altLang="en-US" sz="2000" b="1">
                <a:latin typeface="Courier New" panose="02070309020205020404" pitchFamily="49" charset="0"/>
                <a:cs typeface="Courier New" panose="02070309020205020404" pitchFamily="49" charset="0"/>
              </a:rPr>
              <a:t>AliasExample</a:t>
            </a:r>
            <a:r>
              <a:rPr lang="en-US" altLang="en-US" sz="2000">
                <a:latin typeface="Calibri" panose="020F0502020204030204" pitchFamily="34" charset="0"/>
              </a:rPr>
              <a:t> class to access the </a:t>
            </a:r>
            <a:r>
              <a:rPr lang="en-US" altLang="en-US" sz="2000" b="1">
                <a:latin typeface="Courier New" panose="02070309020205020404" pitchFamily="49" charset="0"/>
                <a:cs typeface="Courier New" panose="02070309020205020404" pitchFamily="49" charset="0"/>
              </a:rPr>
              <a:t>Employees</a:t>
            </a:r>
            <a:r>
              <a:rPr lang="en-US" altLang="en-US" sz="2000">
                <a:latin typeface="Calibri" panose="020F0502020204030204" pitchFamily="34" charset="0"/>
              </a:rPr>
              <a:t> and </a:t>
            </a:r>
            <a:r>
              <a:rPr lang="en-US" altLang="en-US" sz="2000" b="1">
                <a:latin typeface="Courier New" panose="02070309020205020404" pitchFamily="49" charset="0"/>
                <a:cs typeface="Courier New" panose="02070309020205020404" pitchFamily="49" charset="0"/>
              </a:rPr>
              <a:t>Console</a:t>
            </a:r>
            <a:r>
              <a:rPr lang="en-US" altLang="en-US" sz="2000">
                <a:latin typeface="Calibri" panose="020F0502020204030204" pitchFamily="34" charset="0"/>
              </a:rPr>
              <a:t> classes defined in the respective namespaces.</a:t>
            </a: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buFontTx/>
              <a:buNone/>
            </a:pP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buFontTx/>
              <a:buNone/>
            </a:pPr>
            <a:r>
              <a:rPr lang="en-US" altLang="en-US" sz="1800">
                <a:latin typeface="Calibri" panose="020F0502020204030204" pitchFamily="34" charset="0"/>
              </a:rPr>
              <a:t> </a:t>
            </a:r>
          </a:p>
        </p:txBody>
      </p:sp>
      <p:sp>
        <p:nvSpPr>
          <p:cNvPr id="52227" name="Title 1"/>
          <p:cNvSpPr>
            <a:spLocks noGrp="1"/>
          </p:cNvSpPr>
          <p:nvPr>
            <p:ph type="title"/>
          </p:nvPr>
        </p:nvSpPr>
        <p:spPr/>
        <p:txBody>
          <a:bodyPr/>
          <a:lstStyle/>
          <a:p>
            <a:pPr eaLnBrk="1" hangingPunct="1"/>
            <a:r>
              <a:rPr lang="en-US" altLang="en-US" smtClean="0">
                <a:latin typeface="Calibri" panose="020F0502020204030204" pitchFamily="34" charset="0"/>
              </a:rPr>
              <a:t>Namespace Aliases 5-5</a:t>
            </a:r>
          </a:p>
        </p:txBody>
      </p:sp>
      <p:sp>
        <p:nvSpPr>
          <p:cNvPr id="2" name="Text Placeholder 1"/>
          <p:cNvSpPr>
            <a:spLocks noGrp="1"/>
          </p:cNvSpPr>
          <p:nvPr>
            <p:ph type="body" idx="1"/>
          </p:nvPr>
        </p:nvSpPr>
        <p:spPr/>
        <p:txBody>
          <a:bodyPr/>
          <a:lstStyle/>
          <a:p>
            <a:endParaRPr lang="en-US"/>
          </a:p>
        </p:txBody>
      </p:sp>
      <p:sp>
        <p:nvSpPr>
          <p:cNvPr id="52228" name="Text Box 4"/>
          <p:cNvSpPr txBox="1">
            <a:spLocks noChangeArrowheads="1"/>
          </p:cNvSpPr>
          <p:nvPr/>
        </p:nvSpPr>
        <p:spPr bwMode="auto">
          <a:xfrm>
            <a:off x="1905000" y="12033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9305190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smtClean="0">
                <a:latin typeface="Calibri" panose="020F0502020204030204" pitchFamily="34" charset="0"/>
              </a:rPr>
              <a:t>External Aliasing 1-3</a:t>
            </a:r>
          </a:p>
        </p:txBody>
      </p:sp>
      <p:sp>
        <p:nvSpPr>
          <p:cNvPr id="2" name="Text Placeholder 1"/>
          <p:cNvSpPr>
            <a:spLocks noGrp="1"/>
          </p:cNvSpPr>
          <p:nvPr>
            <p:ph type="body" idx="1"/>
          </p:nvPr>
        </p:nvSpPr>
        <p:spPr/>
        <p:txBody>
          <a:bodyPr/>
          <a:lstStyle/>
          <a:p>
            <a:endParaRPr lang="en-US"/>
          </a:p>
        </p:txBody>
      </p:sp>
      <p:sp>
        <p:nvSpPr>
          <p:cNvPr id="53251" name="Rectangle 3"/>
          <p:cNvSpPr>
            <a:spLocks noChangeArrowheads="1"/>
          </p:cNvSpPr>
          <p:nvPr/>
        </p:nvSpPr>
        <p:spPr bwMode="auto">
          <a:xfrm>
            <a:off x="1752600" y="762000"/>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r>
              <a:rPr lang="en-US" altLang="en-US" sz="2400">
                <a:latin typeface="Calibri" panose="020F0502020204030204" pitchFamily="34" charset="0"/>
              </a:rPr>
              <a:t>Consider a large organization working on multiple projects. </a:t>
            </a:r>
          </a:p>
          <a:p>
            <a:pPr eaLnBrk="1" hangingPunct="1">
              <a:lnSpc>
                <a:spcPct val="90000"/>
              </a:lnSpc>
            </a:pPr>
            <a:r>
              <a:rPr lang="en-US" altLang="en-US" sz="2400">
                <a:latin typeface="Calibri" panose="020F0502020204030204" pitchFamily="34" charset="0"/>
              </a:rPr>
              <a:t>The programmers working on two different projects may use the same class name belonging to the same namespace and store them in different assemblies.</a:t>
            </a:r>
          </a:p>
          <a:p>
            <a:pPr eaLnBrk="1" hangingPunct="1">
              <a:lnSpc>
                <a:spcPct val="90000"/>
              </a:lnSpc>
            </a:pPr>
            <a:r>
              <a:rPr lang="en-US" altLang="en-US" sz="2400">
                <a:latin typeface="Calibri" panose="020F0502020204030204" pitchFamily="34" charset="0"/>
              </a:rPr>
              <a:t>The assemblies created can also contain similar method names.</a:t>
            </a:r>
          </a:p>
          <a:p>
            <a:pPr eaLnBrk="1" hangingPunct="1">
              <a:lnSpc>
                <a:spcPct val="90000"/>
              </a:lnSpc>
            </a:pPr>
            <a:r>
              <a:rPr lang="en-US" altLang="en-US" sz="2400">
                <a:latin typeface="Calibri" panose="020F0502020204030204" pitchFamily="34" charset="0"/>
              </a:rPr>
              <a:t>When these assemblies are used in a single program and a common method from these assembles is invoked, compilation error is generated. </a:t>
            </a:r>
          </a:p>
          <a:p>
            <a:pPr eaLnBrk="1" hangingPunct="1">
              <a:lnSpc>
                <a:spcPct val="90000"/>
              </a:lnSpc>
            </a:pPr>
            <a:r>
              <a:rPr lang="en-US" altLang="en-US" sz="2400">
                <a:latin typeface="Calibri" panose="020F0502020204030204" pitchFamily="34" charset="0"/>
              </a:rPr>
              <a:t>The compilation error occurs since the same method resides in both the assemblies. </a:t>
            </a:r>
          </a:p>
          <a:p>
            <a:pPr eaLnBrk="1" hangingPunct="1">
              <a:lnSpc>
                <a:spcPct val="90000"/>
              </a:lnSpc>
            </a:pPr>
            <a:r>
              <a:rPr lang="en-US" altLang="en-US" sz="2400">
                <a:latin typeface="Calibri" panose="020F0502020204030204" pitchFamily="34" charset="0"/>
              </a:rPr>
              <a:t>This is called an ambiguous reference and it can be resolved by implementing external aliasing.</a:t>
            </a:r>
            <a:endParaRPr lang="en-US" altLang="en-US" sz="1800">
              <a:latin typeface="Calibri" panose="020F0502020204030204" pitchFamily="34" charset="0"/>
            </a:endParaRPr>
          </a:p>
        </p:txBody>
      </p:sp>
      <p:sp>
        <p:nvSpPr>
          <p:cNvPr id="53252" name="Text Box 4"/>
          <p:cNvSpPr txBox="1">
            <a:spLocks noChangeArrowheads="1"/>
          </p:cNvSpPr>
          <p:nvPr/>
        </p:nvSpPr>
        <p:spPr bwMode="auto">
          <a:xfrm>
            <a:off x="1905000" y="9906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14923716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smtClean="0">
                <a:latin typeface="Calibri" panose="020F0502020204030204" pitchFamily="34" charset="0"/>
              </a:rPr>
              <a:t>External Aliasing 2-3</a:t>
            </a:r>
          </a:p>
        </p:txBody>
      </p:sp>
      <p:sp>
        <p:nvSpPr>
          <p:cNvPr id="2" name="Text Placeholder 1"/>
          <p:cNvSpPr>
            <a:spLocks noGrp="1"/>
          </p:cNvSpPr>
          <p:nvPr>
            <p:ph type="body" idx="1"/>
          </p:nvPr>
        </p:nvSpPr>
        <p:spPr/>
        <p:txBody>
          <a:bodyPr/>
          <a:lstStyle/>
          <a:p>
            <a:endParaRPr lang="en-US"/>
          </a:p>
        </p:txBody>
      </p:sp>
      <p:sp>
        <p:nvSpPr>
          <p:cNvPr id="64515" name="Rectangle 3"/>
          <p:cNvSpPr>
            <a:spLocks noChangeArrowheads="1"/>
          </p:cNvSpPr>
          <p:nvPr/>
        </p:nvSpPr>
        <p:spPr bwMode="auto">
          <a:xfrm>
            <a:off x="1752600" y="762000"/>
            <a:ext cx="8686800" cy="53340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External aliasing in C#:</a:t>
            </a:r>
          </a:p>
          <a:p>
            <a:pPr marL="800100" lvl="1" indent="-342900">
              <a:lnSpc>
                <a:spcPct val="90000"/>
              </a:lnSpc>
              <a:spcBef>
                <a:spcPct val="20000"/>
              </a:spcBef>
              <a:buClr>
                <a:srgbClr val="004E4C"/>
              </a:buClr>
              <a:buSzPct val="50000"/>
              <a:buFont typeface="Wingdings" pitchFamily="2" charset="2"/>
              <a:buChar char="u"/>
              <a:defRPr/>
            </a:pPr>
            <a:r>
              <a:rPr lang="en-US" sz="2000" dirty="0">
                <a:latin typeface="Calibri" pitchFamily="34" charset="0"/>
              </a:rPr>
              <a:t>Allows the users to define assembly qualified namespace aliases. </a:t>
            </a:r>
          </a:p>
          <a:p>
            <a:pPr marL="800100" lvl="1" indent="-342900">
              <a:lnSpc>
                <a:spcPct val="90000"/>
              </a:lnSpc>
              <a:spcBef>
                <a:spcPct val="20000"/>
              </a:spcBef>
              <a:buClr>
                <a:srgbClr val="004E4C"/>
              </a:buClr>
              <a:buSzPct val="50000"/>
              <a:buFont typeface="Wingdings" pitchFamily="2" charset="2"/>
              <a:buChar char="u"/>
              <a:defRPr/>
            </a:pPr>
            <a:r>
              <a:rPr lang="en-US" sz="2000" dirty="0">
                <a:latin typeface="Calibri" pitchFamily="34" charset="0"/>
              </a:rPr>
              <a:t>Can be implemented using the </a:t>
            </a:r>
            <a:r>
              <a:rPr lang="en-US" sz="2000" dirty="0">
                <a:cs typeface="Courier New" panose="02070309020205020404" pitchFamily="49" charset="0"/>
              </a:rPr>
              <a:t>extern</a:t>
            </a:r>
            <a:r>
              <a:rPr lang="en-US" sz="2000" dirty="0">
                <a:latin typeface="Calibri" pitchFamily="34" charset="0"/>
              </a:rPr>
              <a:t> keyword. </a:t>
            </a: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This is illustrated in the following code:</a:t>
            </a:r>
          </a:p>
        </p:txBody>
      </p:sp>
      <p:sp>
        <p:nvSpPr>
          <p:cNvPr id="5" name="Text Box 6"/>
          <p:cNvSpPr txBox="1">
            <a:spLocks noChangeArrowheads="1"/>
          </p:cNvSpPr>
          <p:nvPr/>
        </p:nvSpPr>
        <p:spPr bwMode="auto">
          <a:xfrm>
            <a:off x="2209800" y="2819400"/>
            <a:ext cx="7315200" cy="23622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extern alias </a:t>
            </a:r>
            <a:r>
              <a:rPr lang="en-US" sz="1600" dirty="0" err="1">
                <a:latin typeface="Courier New"/>
                <a:ea typeface="Calibri"/>
              </a:rPr>
              <a:t>LibraryOne</a:t>
            </a:r>
            <a:r>
              <a:rPr lang="en-US" sz="1600" dirty="0">
                <a:latin typeface="Courier New"/>
                <a:ea typeface="Calibri"/>
              </a:rPr>
              <a:t>;</a:t>
            </a:r>
            <a:endParaRPr lang="en-GB" sz="1600" dirty="0">
              <a:ea typeface="Calibri"/>
            </a:endParaRPr>
          </a:p>
          <a:p>
            <a:pPr algn="just">
              <a:lnSpc>
                <a:spcPct val="70000"/>
              </a:lnSpc>
              <a:spcBef>
                <a:spcPts val="200"/>
              </a:spcBef>
              <a:defRPr/>
            </a:pPr>
            <a:r>
              <a:rPr lang="en-US" sz="1600" dirty="0">
                <a:latin typeface="Courier New"/>
                <a:ea typeface="Calibri"/>
              </a:rPr>
              <a:t>extern alias </a:t>
            </a:r>
            <a:r>
              <a:rPr lang="en-US" sz="1600" dirty="0" err="1">
                <a:latin typeface="Courier New"/>
                <a:ea typeface="Calibri"/>
              </a:rPr>
              <a:t>LibraryTwo</a:t>
            </a:r>
            <a:r>
              <a:rPr lang="en-US" sz="1600" dirty="0">
                <a:latin typeface="Courier New"/>
                <a:ea typeface="Calibri"/>
              </a:rPr>
              <a:t>;</a:t>
            </a:r>
            <a:endParaRPr lang="en-GB" sz="1600" dirty="0">
              <a:ea typeface="Calibri"/>
            </a:endParaRPr>
          </a:p>
          <a:p>
            <a:pPr algn="just">
              <a:lnSpc>
                <a:spcPct val="70000"/>
              </a:lnSpc>
              <a:spcBef>
                <a:spcPts val="200"/>
              </a:spcBef>
              <a:defRPr/>
            </a:pPr>
            <a:r>
              <a:rPr lang="en-US" sz="1600" dirty="0">
                <a:latin typeface="Courier New"/>
                <a:ea typeface="Calibri"/>
              </a:rPr>
              <a:t>using System;</a:t>
            </a:r>
            <a:endParaRPr lang="en-GB" sz="1600" dirty="0">
              <a:ea typeface="Calibri"/>
            </a:endParaRPr>
          </a:p>
          <a:p>
            <a:pPr algn="just">
              <a:lnSpc>
                <a:spcPct val="70000"/>
              </a:lnSpc>
              <a:spcBef>
                <a:spcPts val="200"/>
              </a:spcBef>
              <a:defRPr/>
            </a:pPr>
            <a:r>
              <a:rPr lang="en-US" sz="1600" dirty="0">
                <a:latin typeface="Courier New"/>
                <a:ea typeface="Calibri"/>
              </a:rPr>
              <a:t>class Companies</a:t>
            </a:r>
            <a:endParaRPr lang="en-GB" sz="1600" dirty="0">
              <a:ea typeface="Calibri"/>
            </a:endParaRPr>
          </a:p>
          <a:p>
            <a:pPr algn="just">
              <a:lnSpc>
                <a:spcPct val="70000"/>
              </a:lnSpc>
              <a:spcBef>
                <a:spcPts val="200"/>
              </a:spcBef>
              <a:defRPr/>
            </a:pPr>
            <a:r>
              <a:rPr lang="en-US" sz="1600" dirty="0">
                <a:latin typeface="Courier New"/>
                <a:ea typeface="Calibri"/>
              </a:rPr>
              <a:t>{ </a:t>
            </a:r>
            <a:endParaRPr lang="en-GB" sz="1600" dirty="0">
              <a:ea typeface="Calibri"/>
            </a:endParaRPr>
          </a:p>
          <a:p>
            <a:pPr indent="285750" algn="just">
              <a:lnSpc>
                <a:spcPct val="70000"/>
              </a:lnSpc>
              <a:spcBef>
                <a:spcPts val="200"/>
              </a:spcBef>
              <a:defRPr/>
            </a:pPr>
            <a:r>
              <a:rPr lang="en-US" sz="1600" dirty="0">
                <a:latin typeface="Courier New"/>
                <a:ea typeface="Calibri"/>
              </a:rPr>
              <a:t>static void Main (string [] </a:t>
            </a:r>
            <a:r>
              <a:rPr lang="en-US" sz="1600" dirty="0" err="1">
                <a:latin typeface="Courier New"/>
                <a:ea typeface="Calibri"/>
              </a:rPr>
              <a:t>args</a:t>
            </a:r>
            <a:r>
              <a:rPr lang="en-US" sz="1600" dirty="0">
                <a:latin typeface="Courier New"/>
                <a:ea typeface="Calibri"/>
              </a:rPr>
              <a:t>) </a:t>
            </a:r>
            <a:endParaRPr lang="en-GB" sz="1600" dirty="0">
              <a:ea typeface="Calibri"/>
            </a:endParaRPr>
          </a:p>
          <a:p>
            <a:pPr indent="285750" algn="just">
              <a:lnSpc>
                <a:spcPct val="70000"/>
              </a:lnSpc>
              <a:spcBef>
                <a:spcPts val="200"/>
              </a:spcBef>
              <a:defRPr/>
            </a:pPr>
            <a:r>
              <a:rPr lang="en-US" sz="1600" dirty="0">
                <a:latin typeface="Courier New"/>
                <a:ea typeface="Calibri"/>
              </a:rPr>
              <a:t>{ </a:t>
            </a:r>
            <a:endParaRPr lang="en-GB" sz="1600" dirty="0">
              <a:ea typeface="Calibri"/>
            </a:endParaRPr>
          </a:p>
          <a:p>
            <a:pPr indent="571500" algn="just">
              <a:lnSpc>
                <a:spcPct val="70000"/>
              </a:lnSpc>
              <a:spcBef>
                <a:spcPts val="200"/>
              </a:spcBef>
              <a:defRPr/>
            </a:pPr>
            <a:r>
              <a:rPr lang="en-US" sz="1600" dirty="0" err="1">
                <a:latin typeface="Courier New"/>
                <a:ea typeface="Calibri"/>
              </a:rPr>
              <a:t>LibraryOne</a:t>
            </a:r>
            <a:r>
              <a:rPr lang="en-US" sz="1600" dirty="0">
                <a:latin typeface="Courier New"/>
                <a:ea typeface="Calibri"/>
              </a:rPr>
              <a:t>::</a:t>
            </a:r>
            <a:r>
              <a:rPr lang="en-US" sz="1600" dirty="0" err="1">
                <a:latin typeface="Courier New"/>
                <a:ea typeface="Calibri"/>
              </a:rPr>
              <a:t>Employees.Display</a:t>
            </a:r>
            <a:r>
              <a:rPr lang="en-US" sz="1600" dirty="0">
                <a:latin typeface="Courier New"/>
                <a:ea typeface="Calibri"/>
              </a:rPr>
              <a:t>(); </a:t>
            </a:r>
            <a:endParaRPr lang="en-GB" sz="1600" dirty="0">
              <a:ea typeface="Calibri"/>
            </a:endParaRPr>
          </a:p>
          <a:p>
            <a:pPr indent="571500" algn="just">
              <a:lnSpc>
                <a:spcPct val="70000"/>
              </a:lnSpc>
              <a:spcBef>
                <a:spcPts val="200"/>
              </a:spcBef>
              <a:defRPr/>
            </a:pPr>
            <a:r>
              <a:rPr lang="en-US" sz="1600" dirty="0" err="1">
                <a:latin typeface="Courier New"/>
                <a:ea typeface="Calibri"/>
              </a:rPr>
              <a:t>LibraryTwo</a:t>
            </a:r>
            <a:r>
              <a:rPr lang="en-US" sz="1600" dirty="0">
                <a:latin typeface="Courier New"/>
                <a:ea typeface="Calibri"/>
              </a:rPr>
              <a:t>::</a:t>
            </a:r>
            <a:r>
              <a:rPr lang="en-US" sz="1600" dirty="0" err="1">
                <a:latin typeface="Courier New"/>
                <a:ea typeface="Calibri"/>
              </a:rPr>
              <a:t>Employees.Display</a:t>
            </a:r>
            <a:r>
              <a:rPr lang="en-US" sz="1600" dirty="0">
                <a:latin typeface="Courier New"/>
                <a:ea typeface="Calibri"/>
              </a:rPr>
              <a:t>(); </a:t>
            </a:r>
            <a:endParaRPr lang="en-GB" sz="1600" dirty="0">
              <a:ea typeface="Calibri"/>
            </a:endParaRPr>
          </a:p>
          <a:p>
            <a:pPr indent="285750" algn="just">
              <a:lnSpc>
                <a:spcPct val="70000"/>
              </a:lnSpc>
              <a:spcBef>
                <a:spcPts val="200"/>
              </a:spcBef>
              <a:defRPr/>
            </a:pPr>
            <a:r>
              <a:rPr lang="en-US" sz="1600" dirty="0">
                <a:latin typeface="Courier New"/>
                <a:ea typeface="Calibri"/>
              </a:rPr>
              <a:t>}</a:t>
            </a:r>
            <a:endParaRPr lang="en-GB" sz="1600" dirty="0">
              <a:ea typeface="Calibri"/>
            </a:endParaRPr>
          </a:p>
          <a:p>
            <a:pPr eaLnBrk="1" hangingPunct="1">
              <a:lnSpc>
                <a:spcPct val="70000"/>
              </a:lnSpc>
              <a:spcBef>
                <a:spcPct val="50000"/>
              </a:spcBef>
              <a:defRPr/>
            </a:pPr>
            <a:r>
              <a:rPr lang="en-US" sz="1600" dirty="0">
                <a:latin typeface="Courier New"/>
                <a:ea typeface="Calibri"/>
              </a:rPr>
              <a:t>}</a:t>
            </a:r>
            <a:endParaRPr lang="en-US" sz="1600" dirty="0"/>
          </a:p>
        </p:txBody>
      </p:sp>
      <p:sp>
        <p:nvSpPr>
          <p:cNvPr id="54277" name="Text Box 4"/>
          <p:cNvSpPr txBox="1">
            <a:spLocks noChangeArrowheads="1"/>
          </p:cNvSpPr>
          <p:nvPr/>
        </p:nvSpPr>
        <p:spPr bwMode="auto">
          <a:xfrm>
            <a:off x="2209800" y="2286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4271692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smtClean="0">
                <a:latin typeface="Calibri" panose="020F0502020204030204" pitchFamily="34" charset="0"/>
              </a:rPr>
              <a:t>External Aliasing 3-3 </a:t>
            </a:r>
          </a:p>
        </p:txBody>
      </p:sp>
      <p:sp>
        <p:nvSpPr>
          <p:cNvPr id="2" name="Text Placeholder 1"/>
          <p:cNvSpPr>
            <a:spLocks noGrp="1"/>
          </p:cNvSpPr>
          <p:nvPr>
            <p:ph type="body" idx="1"/>
          </p:nvPr>
        </p:nvSpPr>
        <p:spPr/>
        <p:txBody>
          <a:bodyPr/>
          <a:lstStyle/>
          <a:p>
            <a:endParaRPr lang="en-US"/>
          </a:p>
        </p:txBody>
      </p:sp>
      <p:sp>
        <p:nvSpPr>
          <p:cNvPr id="55299" name="Rectangle 3"/>
          <p:cNvSpPr>
            <a:spLocks noChangeArrowheads="1"/>
          </p:cNvSpPr>
          <p:nvPr/>
        </p:nvSpPr>
        <p:spPr bwMode="auto">
          <a:xfrm>
            <a:off x="1752600" y="811214"/>
            <a:ext cx="86868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800100" indent="-34290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257300" indent="-3429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In the code:</a:t>
            </a:r>
          </a:p>
          <a:p>
            <a:pPr lvl="1" eaLnBrk="1" hangingPunct="1">
              <a:lnSpc>
                <a:spcPct val="90000"/>
              </a:lnSpc>
              <a:buClr>
                <a:srgbClr val="004E4C"/>
              </a:buClr>
              <a:buFont typeface="Wingdings" panose="05000000000000000000" pitchFamily="2" charset="2"/>
              <a:buChar char="u"/>
            </a:pPr>
            <a:r>
              <a:rPr lang="en-US" altLang="en-US" sz="2000">
                <a:latin typeface="Calibri" panose="020F0502020204030204" pitchFamily="34" charset="0"/>
              </a:rPr>
              <a:t>The </a:t>
            </a:r>
            <a:r>
              <a:rPr lang="en-US" altLang="en-US" sz="2000" b="1">
                <a:latin typeface="Courier New" panose="02070309020205020404" pitchFamily="49" charset="0"/>
                <a:cs typeface="Courier New" panose="02070309020205020404" pitchFamily="49" charset="0"/>
              </a:rPr>
              <a:t>Companies </a:t>
            </a:r>
            <a:r>
              <a:rPr lang="en-US" altLang="en-US" sz="2000">
                <a:latin typeface="Calibri" panose="020F0502020204030204" pitchFamily="34" charset="0"/>
              </a:rPr>
              <a:t>class references to two different assemblies in which the </a:t>
            </a:r>
            <a:r>
              <a:rPr lang="en-US" altLang="en-US" sz="2000" b="1">
                <a:latin typeface="Courier New" panose="02070309020205020404" pitchFamily="49" charset="0"/>
                <a:cs typeface="Courier New" panose="02070309020205020404" pitchFamily="49" charset="0"/>
              </a:rPr>
              <a:t>Employees</a:t>
            </a:r>
            <a:r>
              <a:rPr lang="en-US" altLang="en-US" sz="2000">
                <a:latin typeface="Calibri" panose="020F0502020204030204" pitchFamily="34" charset="0"/>
              </a:rPr>
              <a:t> class is created with the </a:t>
            </a:r>
            <a:r>
              <a:rPr lang="en-US" altLang="en-US" sz="2000" b="1">
                <a:latin typeface="Courier New" panose="02070309020205020404" pitchFamily="49" charset="0"/>
                <a:cs typeface="Courier New" panose="02070309020205020404" pitchFamily="49" charset="0"/>
              </a:rPr>
              <a:t>Display()</a:t>
            </a:r>
            <a:r>
              <a:rPr lang="en-US" altLang="en-US" sz="2000" b="1">
                <a:latin typeface="Calibri" panose="020F0502020204030204" pitchFamily="34" charset="0"/>
                <a:cs typeface="Courier New" panose="02070309020205020404" pitchFamily="49" charset="0"/>
              </a:rPr>
              <a:t> </a:t>
            </a:r>
            <a:r>
              <a:rPr lang="en-US" altLang="en-US" sz="2000">
                <a:latin typeface="Calibri" panose="020F0502020204030204" pitchFamily="34" charset="0"/>
              </a:rPr>
              <a:t>method.</a:t>
            </a:r>
          </a:p>
          <a:p>
            <a:pPr lvl="1" eaLnBrk="1" hangingPunct="1">
              <a:lnSpc>
                <a:spcPct val="90000"/>
              </a:lnSpc>
              <a:buClr>
                <a:srgbClr val="004E4C"/>
              </a:buClr>
              <a:buFont typeface="Wingdings" panose="05000000000000000000" pitchFamily="2" charset="2"/>
              <a:buChar char="u"/>
            </a:pPr>
            <a:r>
              <a:rPr lang="en-US" altLang="en-US" sz="2000">
                <a:latin typeface="Calibri" panose="020F0502020204030204" pitchFamily="34" charset="0"/>
              </a:rPr>
              <a:t> The external aliases for the two assemblies are defined as </a:t>
            </a:r>
            <a:r>
              <a:rPr lang="en-US" altLang="en-US" sz="2000" b="1">
                <a:latin typeface="Courier New" panose="02070309020205020404" pitchFamily="49" charset="0"/>
                <a:cs typeface="Courier New" panose="02070309020205020404" pitchFamily="49" charset="0"/>
              </a:rPr>
              <a:t>LibraryOne</a:t>
            </a:r>
            <a:r>
              <a:rPr lang="en-US" altLang="en-US" sz="2000">
                <a:latin typeface="Calibri" panose="020F0502020204030204" pitchFamily="34" charset="0"/>
              </a:rPr>
              <a:t> and </a:t>
            </a:r>
            <a:r>
              <a:rPr lang="en-US" altLang="en-US" sz="2000" b="1">
                <a:latin typeface="Courier New" panose="02070309020205020404" pitchFamily="49" charset="0"/>
                <a:cs typeface="Courier New" panose="02070309020205020404" pitchFamily="49" charset="0"/>
              </a:rPr>
              <a:t>LibraryTwo</a:t>
            </a:r>
            <a:r>
              <a:rPr lang="en-US" altLang="en-US" sz="2000">
                <a:latin typeface="Calibri" panose="020F0502020204030204" pitchFamily="34" charset="0"/>
              </a:rPr>
              <a:t>. </a:t>
            </a:r>
          </a:p>
          <a:p>
            <a:pPr lvl="1" eaLnBrk="1" hangingPunct="1">
              <a:lnSpc>
                <a:spcPct val="90000"/>
              </a:lnSpc>
              <a:buClr>
                <a:srgbClr val="004E4C"/>
              </a:buClr>
              <a:buFont typeface="Wingdings" panose="05000000000000000000" pitchFamily="2" charset="2"/>
              <a:buChar char="u"/>
            </a:pPr>
            <a:r>
              <a:rPr lang="en-US" altLang="en-US" sz="2000">
                <a:latin typeface="Calibri" panose="020F0502020204030204" pitchFamily="34" charset="0"/>
              </a:rPr>
              <a:t>During the compilation of this code, the aliases must be mapped to the path of the respective assemblies through the compiler options.</a:t>
            </a:r>
          </a:p>
          <a:p>
            <a:pPr lvl="1" eaLnBrk="1" hangingPunct="1">
              <a:lnSpc>
                <a:spcPct val="90000"/>
              </a:lnSpc>
              <a:buClr>
                <a:srgbClr val="004E4C"/>
              </a:buClr>
              <a:buFont typeface="Wingdings" panose="05000000000000000000" pitchFamily="2" charset="2"/>
              <a:buChar char="u"/>
            </a:pPr>
            <a:r>
              <a:rPr lang="en-US" altLang="en-US" sz="2000">
                <a:latin typeface="Calibri" panose="020F0502020204030204" pitchFamily="34" charset="0"/>
              </a:rPr>
              <a:t>For example, you may write:</a:t>
            </a:r>
            <a:endParaRPr lang="en-US" altLang="en-US" sz="2000">
              <a:latin typeface="Courier New" panose="02070309020205020404" pitchFamily="49" charset="0"/>
              <a:cs typeface="Courier New" panose="02070309020205020404" pitchFamily="49" charset="0"/>
            </a:endParaRPr>
          </a:p>
          <a:p>
            <a:pPr lvl="2" eaLnBrk="1" hangingPunct="1">
              <a:lnSpc>
                <a:spcPct val="90000"/>
              </a:lnSpc>
              <a:buClr>
                <a:srgbClr val="004E4C"/>
              </a:buClr>
              <a:buSzPct val="50000"/>
              <a:buFontTx/>
              <a:buNone/>
            </a:pPr>
            <a:r>
              <a:rPr lang="en-GB" altLang="en-US" sz="2000">
                <a:latin typeface="Courier New" panose="02070309020205020404" pitchFamily="49" charset="0"/>
                <a:cs typeface="Courier New" panose="02070309020205020404" pitchFamily="49" charset="0"/>
              </a:rPr>
              <a:t>/reference:</a:t>
            </a:r>
            <a:r>
              <a:rPr lang="en-US" altLang="en-US" sz="2000">
                <a:latin typeface="Courier New" panose="02070309020205020404" pitchFamily="49" charset="0"/>
                <a:cs typeface="Courier New" panose="02070309020205020404" pitchFamily="49" charset="0"/>
              </a:rPr>
              <a:t> LibraryOne</a:t>
            </a:r>
            <a:r>
              <a:rPr lang="en-GB" altLang="en-US" sz="2000">
                <a:latin typeface="Courier New" panose="02070309020205020404" pitchFamily="49" charset="0"/>
                <a:cs typeface="Courier New" panose="02070309020205020404" pitchFamily="49" charset="0"/>
              </a:rPr>
              <a:t> =One.dll </a:t>
            </a:r>
            <a:endParaRPr lang="en-US" altLang="en-US" sz="2000">
              <a:latin typeface="Courier New" panose="02070309020205020404" pitchFamily="49" charset="0"/>
              <a:cs typeface="Courier New" panose="02070309020205020404" pitchFamily="49" charset="0"/>
            </a:endParaRPr>
          </a:p>
          <a:p>
            <a:pPr lvl="2" eaLnBrk="1" hangingPunct="1">
              <a:lnSpc>
                <a:spcPct val="90000"/>
              </a:lnSpc>
              <a:buClr>
                <a:srgbClr val="004E4C"/>
              </a:buClr>
              <a:buSzPct val="50000"/>
              <a:buFontTx/>
              <a:buNone/>
            </a:pPr>
            <a:r>
              <a:rPr lang="en-GB" altLang="en-US" sz="2000">
                <a:latin typeface="Courier New" panose="02070309020205020404" pitchFamily="49" charset="0"/>
                <a:cs typeface="Courier New" panose="02070309020205020404" pitchFamily="49" charset="0"/>
              </a:rPr>
              <a:t>/reference:</a:t>
            </a:r>
            <a:r>
              <a:rPr lang="en-US" altLang="en-US" sz="2000">
                <a:latin typeface="Courier New" panose="02070309020205020404" pitchFamily="49" charset="0"/>
                <a:cs typeface="Courier New" panose="02070309020205020404" pitchFamily="49" charset="0"/>
              </a:rPr>
              <a:t> LibraryTwo</a:t>
            </a:r>
            <a:r>
              <a:rPr lang="en-GB" altLang="en-US" sz="2000">
                <a:latin typeface="Courier New" panose="02070309020205020404" pitchFamily="49" charset="0"/>
                <a:cs typeface="Courier New" panose="02070309020205020404" pitchFamily="49" charset="0"/>
              </a:rPr>
              <a:t> =two.dll</a:t>
            </a:r>
            <a:endParaRPr lang="en-US" altLang="en-US" sz="20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32567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1752600" y="776288"/>
            <a:ext cx="87630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There are some situations wherein the alias provided to a namespace matches with the name of an existing namespace. </a:t>
            </a:r>
          </a:p>
          <a:p>
            <a:pPr eaLnBrk="1" hangingPunct="1">
              <a:lnSpc>
                <a:spcPct val="90000"/>
              </a:lnSpc>
            </a:pPr>
            <a:r>
              <a:rPr lang="en-US" altLang="en-US" sz="2400">
                <a:latin typeface="Calibri" panose="020F0502020204030204" pitchFamily="34" charset="0"/>
              </a:rPr>
              <a:t>Then, the compiler generates an error while executing the program that references to that namespace. </a:t>
            </a:r>
          </a:p>
          <a:p>
            <a:pPr eaLnBrk="1" hangingPunct="1">
              <a:lnSpc>
                <a:spcPct val="90000"/>
              </a:lnSpc>
            </a:pPr>
            <a:r>
              <a:rPr lang="en-US" altLang="en-US" sz="2400">
                <a:latin typeface="Calibri" panose="020F0502020204030204" pitchFamily="34" charset="0"/>
              </a:rPr>
              <a:t>This is illustrated in the following code:</a:t>
            </a:r>
          </a:p>
          <a:p>
            <a:pPr eaLnBrk="1" hangingPunct="1">
              <a:lnSpc>
                <a:spcPct val="90000"/>
              </a:lnSpc>
            </a:pPr>
            <a:endParaRPr lang="en-US" altLang="en-US" sz="1800">
              <a:latin typeface="Calibri" panose="020F0502020204030204" pitchFamily="34" charset="0"/>
            </a:endParaRPr>
          </a:p>
        </p:txBody>
      </p:sp>
      <p:sp>
        <p:nvSpPr>
          <p:cNvPr id="6" name="Text Box 6"/>
          <p:cNvSpPr txBox="1">
            <a:spLocks noChangeArrowheads="1"/>
          </p:cNvSpPr>
          <p:nvPr/>
        </p:nvSpPr>
        <p:spPr bwMode="auto">
          <a:xfrm>
            <a:off x="2209800" y="3143250"/>
            <a:ext cx="7848600" cy="203835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600" dirty="0">
                <a:latin typeface="Courier New"/>
                <a:ea typeface="Calibri"/>
              </a:rPr>
              <a:t>//The following program is saved in the </a:t>
            </a:r>
            <a:r>
              <a:rPr lang="en-US" sz="1600" dirty="0" err="1">
                <a:latin typeface="Courier New"/>
                <a:ea typeface="Calibri"/>
              </a:rPr>
              <a:t>Automobile.cs</a:t>
            </a:r>
            <a:r>
              <a:rPr lang="en-US" sz="1600" dirty="0">
                <a:latin typeface="Courier New"/>
                <a:ea typeface="Calibri"/>
              </a:rPr>
              <a:t> file </a:t>
            </a:r>
            <a:br>
              <a:rPr lang="en-US" sz="1600" dirty="0">
                <a:latin typeface="Courier New"/>
                <a:ea typeface="Calibri"/>
              </a:rPr>
            </a:br>
            <a:r>
              <a:rPr lang="en-US" sz="1600" dirty="0">
                <a:latin typeface="Courier New"/>
                <a:ea typeface="Calibri"/>
              </a:rPr>
              <a:t>// under the Automotive project.</a:t>
            </a:r>
            <a:endParaRPr lang="en-GB" sz="1800" dirty="0">
              <a:ea typeface="Calibri"/>
            </a:endParaRPr>
          </a:p>
          <a:p>
            <a:pPr algn="just">
              <a:lnSpc>
                <a:spcPct val="70000"/>
              </a:lnSpc>
              <a:spcBef>
                <a:spcPts val="200"/>
              </a:spcBef>
              <a:defRPr/>
            </a:pPr>
            <a:r>
              <a:rPr lang="en-US" sz="1600" dirty="0">
                <a:latin typeface="Courier New"/>
                <a:ea typeface="Calibri"/>
              </a:rPr>
              <a:t> </a:t>
            </a:r>
            <a:endParaRPr lang="en-GB" sz="1800" dirty="0">
              <a:ea typeface="Calibri"/>
            </a:endParaRPr>
          </a:p>
          <a:p>
            <a:pPr indent="400050" algn="just">
              <a:lnSpc>
                <a:spcPct val="70000"/>
              </a:lnSpc>
              <a:spcBef>
                <a:spcPts val="200"/>
              </a:spcBef>
              <a:defRPr/>
            </a:pPr>
            <a:r>
              <a:rPr lang="en-US" sz="1600" dirty="0">
                <a:latin typeface="Courier New"/>
                <a:ea typeface="Calibri"/>
              </a:rPr>
              <a:t>using System;</a:t>
            </a:r>
            <a:endParaRPr lang="en-GB" sz="1800" dirty="0">
              <a:ea typeface="Calibri"/>
            </a:endParaRPr>
          </a:p>
          <a:p>
            <a:pPr indent="400050" algn="just">
              <a:lnSpc>
                <a:spcPct val="70000"/>
              </a:lnSpc>
              <a:spcBef>
                <a:spcPts val="200"/>
              </a:spcBef>
              <a:defRPr/>
            </a:pPr>
            <a:r>
              <a:rPr lang="en-US" sz="1600" dirty="0">
                <a:latin typeface="Courier New"/>
                <a:ea typeface="Calibri"/>
              </a:rPr>
              <a:t>using </a:t>
            </a:r>
            <a:r>
              <a:rPr lang="en-US" sz="1600" dirty="0" err="1">
                <a:latin typeface="Courier New"/>
                <a:ea typeface="Calibri"/>
              </a:rPr>
              <a:t>System.Collections.Generic</a:t>
            </a:r>
            <a:r>
              <a:rPr lang="en-US" sz="1600" dirty="0">
                <a:latin typeface="Courier New"/>
                <a:ea typeface="Calibri"/>
              </a:rPr>
              <a:t>;</a:t>
            </a:r>
            <a:endParaRPr lang="en-GB" sz="1800" dirty="0">
              <a:ea typeface="Calibri"/>
            </a:endParaRPr>
          </a:p>
          <a:p>
            <a:pPr indent="400050" algn="just">
              <a:lnSpc>
                <a:spcPct val="70000"/>
              </a:lnSpc>
              <a:spcBef>
                <a:spcPts val="200"/>
              </a:spcBef>
              <a:defRPr/>
            </a:pPr>
            <a:r>
              <a:rPr lang="en-US" sz="1600" dirty="0">
                <a:latin typeface="Courier New"/>
                <a:ea typeface="Calibri"/>
              </a:rPr>
              <a:t>using </a:t>
            </a:r>
            <a:r>
              <a:rPr lang="en-US" sz="1600" dirty="0" err="1">
                <a:latin typeface="Courier New"/>
                <a:ea typeface="Calibri"/>
              </a:rPr>
              <a:t>System.Text</a:t>
            </a:r>
            <a:r>
              <a:rPr lang="en-US" sz="1600" dirty="0">
                <a:latin typeface="Courier New"/>
                <a:ea typeface="Calibri"/>
              </a:rPr>
              <a:t>;</a:t>
            </a:r>
            <a:endParaRPr lang="en-GB" sz="1800" dirty="0">
              <a:ea typeface="Calibri"/>
            </a:endParaRPr>
          </a:p>
          <a:p>
            <a:pPr indent="400050" algn="just">
              <a:lnSpc>
                <a:spcPct val="70000"/>
              </a:lnSpc>
              <a:spcBef>
                <a:spcPts val="200"/>
              </a:spcBef>
              <a:defRPr/>
            </a:pPr>
            <a:r>
              <a:rPr lang="en-US" sz="1600" dirty="0">
                <a:latin typeface="Courier New"/>
                <a:ea typeface="Calibri"/>
              </a:rPr>
              <a:t>using </a:t>
            </a:r>
            <a:r>
              <a:rPr lang="en-US" sz="1600" dirty="0" err="1">
                <a:latin typeface="Courier New"/>
                <a:ea typeface="Calibri"/>
              </a:rPr>
              <a:t>Utility_Vehicle.Car</a:t>
            </a:r>
            <a:r>
              <a:rPr lang="en-US" sz="1600" dirty="0">
                <a:latin typeface="Courier New"/>
                <a:ea typeface="Calibri"/>
              </a:rPr>
              <a:t>;</a:t>
            </a:r>
            <a:endParaRPr lang="en-GB" sz="1800" dirty="0">
              <a:ea typeface="Calibri"/>
            </a:endParaRPr>
          </a:p>
          <a:p>
            <a:pPr indent="400050" algn="just">
              <a:lnSpc>
                <a:spcPct val="70000"/>
              </a:lnSpc>
              <a:spcBef>
                <a:spcPts val="200"/>
              </a:spcBef>
              <a:defRPr/>
            </a:pPr>
            <a:r>
              <a:rPr lang="en-US" sz="1600" dirty="0">
                <a:latin typeface="Courier New"/>
                <a:ea typeface="Calibri"/>
              </a:rPr>
              <a:t>using </a:t>
            </a:r>
            <a:r>
              <a:rPr lang="en-US" sz="1600" dirty="0" err="1">
                <a:latin typeface="Courier New"/>
                <a:ea typeface="Calibri"/>
              </a:rPr>
              <a:t>Utility_Vehicle</a:t>
            </a:r>
            <a:r>
              <a:rPr lang="en-US" sz="1600" dirty="0">
                <a:latin typeface="Courier New"/>
                <a:ea typeface="Calibri"/>
              </a:rPr>
              <a:t> = </a:t>
            </a:r>
            <a:r>
              <a:rPr lang="en-US" sz="1600" dirty="0" err="1">
                <a:latin typeface="Courier New"/>
                <a:ea typeface="Calibri"/>
              </a:rPr>
              <a:t>Automotive.Vehicle.Jeep</a:t>
            </a:r>
            <a:r>
              <a:rPr lang="en-US" sz="1600" dirty="0">
                <a:latin typeface="Courier New"/>
                <a:ea typeface="Calibri"/>
              </a:rPr>
              <a:t>;</a:t>
            </a:r>
            <a:endParaRPr lang="en-GB" sz="1800" dirty="0">
              <a:ea typeface="Calibri"/>
            </a:endParaRPr>
          </a:p>
          <a:p>
            <a:pPr indent="400050" algn="just">
              <a:lnSpc>
                <a:spcPct val="70000"/>
              </a:lnSpc>
              <a:spcBef>
                <a:spcPts val="200"/>
              </a:spcBef>
              <a:defRPr/>
            </a:pPr>
            <a:r>
              <a:rPr lang="en-US" sz="1600" dirty="0">
                <a:latin typeface="Courier New"/>
                <a:ea typeface="Calibri"/>
              </a:rPr>
              <a:t> </a:t>
            </a:r>
            <a:endParaRPr lang="en-GB" sz="1800" dirty="0">
              <a:ea typeface="Calibri"/>
            </a:endParaRPr>
          </a:p>
          <a:p>
            <a:pPr indent="400050" algn="just">
              <a:lnSpc>
                <a:spcPct val="70000"/>
              </a:lnSpc>
              <a:spcBef>
                <a:spcPts val="200"/>
              </a:spcBef>
              <a:defRPr/>
            </a:pPr>
            <a:r>
              <a:rPr lang="en-US" sz="1600" dirty="0">
                <a:latin typeface="Courier New"/>
                <a:ea typeface="Calibri"/>
              </a:rPr>
              <a:t>namespace Automotive</a:t>
            </a:r>
            <a:endParaRPr lang="en-GB" sz="1800" dirty="0">
              <a:ea typeface="Calibri"/>
            </a:endParaRPr>
          </a:p>
          <a:p>
            <a:pPr eaLnBrk="1" hangingPunct="1">
              <a:lnSpc>
                <a:spcPct val="70000"/>
              </a:lnSpc>
              <a:spcBef>
                <a:spcPct val="50000"/>
              </a:spcBef>
              <a:defRPr/>
            </a:pPr>
            <a:endParaRPr lang="en-US" sz="1600" dirty="0"/>
          </a:p>
        </p:txBody>
      </p:sp>
      <p:sp>
        <p:nvSpPr>
          <p:cNvPr id="56324"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1-10</a:t>
            </a:r>
          </a:p>
        </p:txBody>
      </p:sp>
      <p:sp>
        <p:nvSpPr>
          <p:cNvPr id="2" name="Text Placeholder 1"/>
          <p:cNvSpPr>
            <a:spLocks noGrp="1"/>
          </p:cNvSpPr>
          <p:nvPr>
            <p:ph type="body" idx="1"/>
          </p:nvPr>
        </p:nvSpPr>
        <p:spPr/>
        <p:txBody>
          <a:bodyPr/>
          <a:lstStyle/>
          <a:p>
            <a:endParaRPr lang="en-US"/>
          </a:p>
        </p:txBody>
      </p:sp>
      <p:sp>
        <p:nvSpPr>
          <p:cNvPr id="56325" name="Text Box 4"/>
          <p:cNvSpPr txBox="1">
            <a:spLocks noChangeArrowheads="1"/>
          </p:cNvSpPr>
          <p:nvPr/>
        </p:nvSpPr>
        <p:spPr bwMode="auto">
          <a:xfrm>
            <a:off x="2209800" y="2651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152072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smtClean="0">
                <a:latin typeface="Calibri" panose="020F0502020204030204" pitchFamily="34" charset="0"/>
              </a:rPr>
              <a:t>Introduction to Namespaces – Purpose 2-3</a:t>
            </a:r>
          </a:p>
        </p:txBody>
      </p:sp>
      <p:sp>
        <p:nvSpPr>
          <p:cNvPr id="2" name="Text Placeholder 1"/>
          <p:cNvSpPr>
            <a:spLocks noGrp="1"/>
          </p:cNvSpPr>
          <p:nvPr>
            <p:ph type="body" idx="1"/>
          </p:nvPr>
        </p:nvSpPr>
        <p:spPr/>
        <p:txBody>
          <a:bodyPr/>
          <a:lstStyle/>
          <a:p>
            <a:endParaRPr lang="en-US"/>
          </a:p>
        </p:txBody>
      </p:sp>
      <p:sp>
        <p:nvSpPr>
          <p:cNvPr id="9219" name="Rectangle 3"/>
          <p:cNvSpPr>
            <a:spLocks noChangeArrowheads="1"/>
          </p:cNvSpPr>
          <p:nvPr/>
        </p:nvSpPr>
        <p:spPr bwMode="auto">
          <a:xfrm>
            <a:off x="1752600" y="776288"/>
            <a:ext cx="8686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dirty="0">
                <a:latin typeface="Calibri" panose="020F0502020204030204" pitchFamily="34" charset="0"/>
              </a:rPr>
              <a:t>The following code renames identical classes by inserting a descriptive prefix:</a:t>
            </a: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pPr>
            <a:endParaRPr lang="en-US" altLang="en-US" sz="2400" dirty="0">
              <a:latin typeface="Calibri" panose="020F0502020204030204" pitchFamily="34" charset="0"/>
            </a:endParaRPr>
          </a:p>
          <a:p>
            <a:pPr eaLnBrk="1" hangingPunct="1">
              <a:lnSpc>
                <a:spcPct val="90000"/>
              </a:lnSpc>
              <a:buFontTx/>
              <a:buNone/>
            </a:pPr>
            <a:endParaRPr lang="en-US" altLang="en-US" sz="2400" dirty="0">
              <a:latin typeface="Calibri" panose="020F0502020204030204" pitchFamily="34" charset="0"/>
            </a:endParaRPr>
          </a:p>
          <a:p>
            <a:pPr eaLnBrk="1" hangingPunct="1">
              <a:lnSpc>
                <a:spcPct val="90000"/>
              </a:lnSpc>
            </a:pPr>
            <a:r>
              <a:rPr lang="en-US" altLang="en-US" sz="2400" dirty="0">
                <a:latin typeface="Calibri" panose="020F0502020204030204" pitchFamily="34" charset="0"/>
              </a:rPr>
              <a:t>In the code:</a:t>
            </a:r>
          </a:p>
          <a:p>
            <a:pPr lvl="1">
              <a:lnSpc>
                <a:spcPct val="90000"/>
              </a:lnSpc>
            </a:pPr>
            <a:r>
              <a:rPr lang="en-US" altLang="en-US" sz="1800" dirty="0">
                <a:latin typeface="Calibri" panose="020F0502020204030204" pitchFamily="34" charset="0"/>
              </a:rPr>
              <a:t>The identical classes </a:t>
            </a:r>
            <a:r>
              <a:rPr lang="en-US" altLang="en-US" sz="1800" b="1" dirty="0">
                <a:latin typeface="Courier New" panose="02070309020205020404" pitchFamily="49" charset="0"/>
                <a:cs typeface="Courier New" panose="02070309020205020404" pitchFamily="49" charset="0"/>
              </a:rPr>
              <a:t>Television</a:t>
            </a:r>
            <a:r>
              <a:rPr lang="en-US" altLang="en-US" sz="1800" dirty="0">
                <a:latin typeface="Calibri" panose="020F0502020204030204" pitchFamily="34" charset="0"/>
              </a:rPr>
              <a:t> and</a:t>
            </a:r>
            <a:r>
              <a:rPr lang="en-US" altLang="en-US" sz="1800" b="1" dirty="0">
                <a:latin typeface="Courier New" panose="02070309020205020404" pitchFamily="49" charset="0"/>
                <a:cs typeface="Courier New" panose="02070309020205020404" pitchFamily="49" charset="0"/>
              </a:rPr>
              <a:t> </a:t>
            </a:r>
            <a:r>
              <a:rPr lang="en-US" altLang="en-US" sz="1800" b="1" dirty="0" err="1">
                <a:latin typeface="Courier New" panose="02070309020205020404" pitchFamily="49" charset="0"/>
                <a:cs typeface="Courier New" panose="02070309020205020404" pitchFamily="49" charset="0"/>
              </a:rPr>
              <a:t>WalkMan</a:t>
            </a:r>
            <a:r>
              <a:rPr lang="en-US" altLang="en-US" sz="1800" b="1" dirty="0">
                <a:latin typeface="Courier New" panose="02070309020205020404" pitchFamily="49" charset="0"/>
                <a:cs typeface="Courier New" panose="02070309020205020404" pitchFamily="49" charset="0"/>
              </a:rPr>
              <a:t> </a:t>
            </a:r>
            <a:r>
              <a:rPr lang="en-US" altLang="en-US" sz="1800" dirty="0">
                <a:latin typeface="Calibri" panose="020F0502020204030204" pitchFamily="34" charset="0"/>
              </a:rPr>
              <a:t>are prefixed with their respective company names to avoid any conflicts.</a:t>
            </a:r>
          </a:p>
          <a:p>
            <a:pPr lvl="1">
              <a:lnSpc>
                <a:spcPct val="90000"/>
              </a:lnSpc>
            </a:pPr>
            <a:r>
              <a:rPr lang="en-US" altLang="en-US" sz="1800" dirty="0">
                <a:latin typeface="Calibri" panose="020F0502020204030204" pitchFamily="34" charset="0"/>
              </a:rPr>
              <a:t>There cannot be two classes with the same name. </a:t>
            </a:r>
          </a:p>
          <a:p>
            <a:pPr lvl="1">
              <a:lnSpc>
                <a:spcPct val="90000"/>
              </a:lnSpc>
            </a:pPr>
            <a:r>
              <a:rPr lang="en-US" altLang="en-US" sz="1800" dirty="0">
                <a:latin typeface="Calibri" panose="020F0502020204030204" pitchFamily="34" charset="0"/>
              </a:rPr>
              <a:t>It is observed that the names of the classes get long and become difficult to maintain.</a:t>
            </a:r>
          </a:p>
          <a:p>
            <a:pPr eaLnBrk="1" hangingPunct="1">
              <a:lnSpc>
                <a:spcPct val="90000"/>
              </a:lnSpc>
            </a:pPr>
            <a:endParaRPr lang="en-US" altLang="en-US" sz="1800" dirty="0">
              <a:latin typeface="Calibri" panose="020F0502020204030204" pitchFamily="34" charset="0"/>
            </a:endParaRPr>
          </a:p>
        </p:txBody>
      </p:sp>
      <p:sp>
        <p:nvSpPr>
          <p:cNvPr id="9220" name="Text Box 6"/>
          <p:cNvSpPr txBox="1">
            <a:spLocks noChangeArrowheads="1"/>
          </p:cNvSpPr>
          <p:nvPr/>
        </p:nvSpPr>
        <p:spPr bwMode="auto">
          <a:xfrm>
            <a:off x="3732214" y="1524000"/>
            <a:ext cx="6630987" cy="29718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000">
                <a:latin typeface="Courier New" panose="02070309020205020404" pitchFamily="49" charset="0"/>
              </a:rPr>
              <a:t>class SamsungTelevision</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class SamsungWalkMan</a:t>
            </a:r>
          </a:p>
          <a:p>
            <a:pPr eaLnBrk="1" hangingPunct="1">
              <a:lnSpc>
                <a:spcPct val="70000"/>
              </a:lnSpc>
              <a:spcBef>
                <a:spcPct val="50000"/>
              </a:spcBef>
              <a:buClrTx/>
              <a:buSzTx/>
              <a:buFontTx/>
              <a:buNone/>
            </a:pPr>
            <a:r>
              <a:rPr lang="en-US" altLang="en-US" sz="1000">
                <a:latin typeface="Courier New" panose="02070309020205020404" pitchFamily="49" charset="0"/>
              </a:rPr>
              <a:t>{ </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class SonyTelevision</a:t>
            </a:r>
          </a:p>
          <a:p>
            <a:pPr eaLnBrk="1" hangingPunct="1">
              <a:lnSpc>
                <a:spcPct val="70000"/>
              </a:lnSpc>
              <a:spcBef>
                <a:spcPct val="50000"/>
              </a:spcBef>
              <a:buClrTx/>
              <a:buSzTx/>
              <a:buFontTx/>
              <a:buNone/>
            </a:pPr>
            <a:r>
              <a:rPr lang="en-US" altLang="en-US" sz="1000">
                <a:latin typeface="Courier New" panose="02070309020205020404" pitchFamily="49" charset="0"/>
              </a:rPr>
              <a:t>{ </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a:t>
            </a:r>
          </a:p>
          <a:p>
            <a:pPr eaLnBrk="1" hangingPunct="1">
              <a:lnSpc>
                <a:spcPct val="70000"/>
              </a:lnSpc>
              <a:spcBef>
                <a:spcPct val="50000"/>
              </a:spcBef>
              <a:buClrTx/>
              <a:buSzTx/>
              <a:buFontTx/>
              <a:buNone/>
            </a:pPr>
            <a:r>
              <a:rPr lang="en-US" altLang="en-US" sz="1000">
                <a:latin typeface="Courier New" panose="02070309020205020404" pitchFamily="49" charset="0"/>
              </a:rPr>
              <a:t>class SonyWalkMan</a:t>
            </a:r>
          </a:p>
          <a:p>
            <a:pPr eaLnBrk="1" hangingPunct="1">
              <a:lnSpc>
                <a:spcPct val="70000"/>
              </a:lnSpc>
              <a:spcBef>
                <a:spcPct val="50000"/>
              </a:spcBef>
              <a:buClrTx/>
              <a:buSzTx/>
              <a:buFontTx/>
              <a:buNone/>
            </a:pPr>
            <a:r>
              <a:rPr lang="en-US" altLang="en-US" sz="1000">
                <a:latin typeface="Courier New" panose="02070309020205020404" pitchFamily="49" charset="0"/>
              </a:rPr>
              <a:t>{ </a:t>
            </a:r>
            <a:endParaRPr lang="en-GB" altLang="en-US" sz="1000">
              <a:latin typeface="Courier New" panose="02070309020205020404" pitchFamily="49" charset="0"/>
            </a:endParaRPr>
          </a:p>
          <a:p>
            <a:pPr eaLnBrk="1" hangingPunct="1">
              <a:lnSpc>
                <a:spcPct val="70000"/>
              </a:lnSpc>
              <a:spcBef>
                <a:spcPct val="50000"/>
              </a:spcBef>
              <a:buClrTx/>
              <a:buSzTx/>
              <a:buFontTx/>
              <a:buNone/>
            </a:pPr>
            <a:r>
              <a:rPr lang="en-US" altLang="en-US" sz="1000">
                <a:latin typeface="Courier New" panose="02070309020205020404" pitchFamily="49" charset="0"/>
              </a:rPr>
              <a:t>...</a:t>
            </a:r>
            <a:endParaRPr lang="en-GB" altLang="en-US" sz="1000">
              <a:latin typeface="Courier New" panose="02070309020205020404" pitchFamily="49" charset="0"/>
            </a:endParaRPr>
          </a:p>
          <a:p>
            <a:pPr eaLnBrk="1" hangingPunct="1">
              <a:lnSpc>
                <a:spcPct val="70000"/>
              </a:lnSpc>
              <a:spcBef>
                <a:spcPct val="50000"/>
              </a:spcBef>
              <a:buClrTx/>
              <a:buSzTx/>
              <a:buFontTx/>
              <a:buNone/>
            </a:pPr>
            <a:r>
              <a:rPr lang="en-US" altLang="en-US" sz="1000">
                <a:latin typeface="Courier New" panose="02070309020205020404" pitchFamily="49" charset="0"/>
              </a:rPr>
              <a:t>}</a:t>
            </a:r>
          </a:p>
        </p:txBody>
      </p:sp>
      <p:sp>
        <p:nvSpPr>
          <p:cNvPr id="9221" name="Text Box 4"/>
          <p:cNvSpPr txBox="1">
            <a:spLocks noChangeArrowheads="1"/>
          </p:cNvSpPr>
          <p:nvPr/>
        </p:nvSpPr>
        <p:spPr bwMode="auto">
          <a:xfrm>
            <a:off x="2209800" y="1508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58846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1752600" y="776288"/>
            <a:ext cx="87630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p:txBody>
      </p:sp>
      <p:sp>
        <p:nvSpPr>
          <p:cNvPr id="6" name="Text Box 6"/>
          <p:cNvSpPr txBox="1">
            <a:spLocks noChangeArrowheads="1"/>
          </p:cNvSpPr>
          <p:nvPr/>
        </p:nvSpPr>
        <p:spPr bwMode="auto">
          <a:xfrm>
            <a:off x="2209800" y="776288"/>
            <a:ext cx="7848600" cy="5624512"/>
          </a:xfrm>
          <a:prstGeom prst="rect">
            <a:avLst/>
          </a:prstGeom>
          <a:solidFill>
            <a:srgbClr val="FFEDA3">
              <a:alpha val="39999"/>
            </a:srgbClr>
          </a:solidFill>
          <a:ln w="12700" algn="ctr">
            <a:solidFill>
              <a:schemeClr val="tx1"/>
            </a:solidFill>
            <a:miter lim="800000"/>
            <a:headEnd/>
            <a:tailEnd/>
          </a:ln>
        </p:spPr>
        <p:txBody>
          <a:bodyPr/>
          <a:lstStyle/>
          <a:p>
            <a:pPr indent="400050" algn="just">
              <a:lnSpc>
                <a:spcPct val="70000"/>
              </a:lnSpc>
              <a:spcBef>
                <a:spcPts val="200"/>
              </a:spcBef>
              <a:defRPr/>
            </a:pPr>
            <a:r>
              <a:rPr lang="en-US" dirty="0">
                <a:latin typeface="Courier New"/>
                <a:ea typeface="Calibri"/>
              </a:rPr>
              <a:t>{ </a:t>
            </a:r>
            <a:endParaRPr lang="en-GB" dirty="0">
              <a:ea typeface="Calibri"/>
            </a:endParaRPr>
          </a:p>
          <a:p>
            <a:pPr indent="800100" algn="just">
              <a:lnSpc>
                <a:spcPct val="70000"/>
              </a:lnSpc>
              <a:spcBef>
                <a:spcPts val="200"/>
              </a:spcBef>
              <a:defRPr/>
            </a:pPr>
            <a:r>
              <a:rPr lang="en-US" dirty="0">
                <a:latin typeface="Courier New"/>
                <a:ea typeface="Calibri"/>
              </a:rPr>
              <a:t>namespace Vehicle </a:t>
            </a:r>
            <a:endParaRPr lang="en-GB" dirty="0">
              <a:ea typeface="Calibri"/>
            </a:endParaRPr>
          </a:p>
          <a:p>
            <a:pPr indent="800100" algn="just">
              <a:lnSpc>
                <a:spcPct val="70000"/>
              </a:lnSpc>
              <a:spcBef>
                <a:spcPts val="200"/>
              </a:spcBef>
              <a:defRPr/>
            </a:pPr>
            <a:r>
              <a:rPr lang="en-US" dirty="0">
                <a:latin typeface="Courier New"/>
                <a:ea typeface="Calibri"/>
              </a:rPr>
              <a:t>{ </a:t>
            </a:r>
            <a:endParaRPr lang="en-GB" dirty="0">
              <a:ea typeface="Calibri"/>
            </a:endParaRPr>
          </a:p>
          <a:p>
            <a:pPr indent="1085850" algn="just">
              <a:lnSpc>
                <a:spcPct val="70000"/>
              </a:lnSpc>
              <a:spcBef>
                <a:spcPts val="200"/>
              </a:spcBef>
              <a:defRPr/>
            </a:pPr>
            <a:r>
              <a:rPr lang="en-US" dirty="0">
                <a:latin typeface="Courier New"/>
                <a:ea typeface="Calibri"/>
              </a:rPr>
              <a:t>namespace Jeep </a:t>
            </a:r>
            <a:endParaRPr lang="en-GB" dirty="0">
              <a:ea typeface="Calibri"/>
            </a:endParaRPr>
          </a:p>
          <a:p>
            <a:pPr indent="1085850" algn="just">
              <a:lnSpc>
                <a:spcPct val="70000"/>
              </a:lnSpc>
              <a:spcBef>
                <a:spcPts val="200"/>
              </a:spcBef>
              <a:defRPr/>
            </a:pPr>
            <a:r>
              <a:rPr lang="en-US" dirty="0">
                <a:latin typeface="Courier New"/>
                <a:ea typeface="Calibri"/>
              </a:rPr>
              <a:t>{ </a:t>
            </a:r>
            <a:endParaRPr lang="en-GB" dirty="0">
              <a:ea typeface="Calibri"/>
            </a:endParaRPr>
          </a:p>
          <a:p>
            <a:pPr indent="1314450" algn="just">
              <a:lnSpc>
                <a:spcPct val="70000"/>
              </a:lnSpc>
              <a:spcBef>
                <a:spcPts val="200"/>
              </a:spcBef>
              <a:defRPr/>
            </a:pPr>
            <a:r>
              <a:rPr lang="en-US" dirty="0">
                <a:latin typeface="Courier New"/>
                <a:ea typeface="Calibri"/>
              </a:rPr>
              <a:t>class Category </a:t>
            </a:r>
            <a:endParaRPr lang="en-GB" dirty="0">
              <a:ea typeface="Calibri"/>
            </a:endParaRPr>
          </a:p>
          <a:p>
            <a:pPr indent="1314450" algn="just">
              <a:lnSpc>
                <a:spcPct val="70000"/>
              </a:lnSpc>
              <a:spcBef>
                <a:spcPts val="200"/>
              </a:spcBef>
              <a:defRPr/>
            </a:pPr>
            <a:r>
              <a:rPr lang="en-US" dirty="0">
                <a:latin typeface="Courier New"/>
                <a:ea typeface="Calibri"/>
              </a:rPr>
              <a:t>{ </a:t>
            </a:r>
            <a:endParaRPr lang="en-GB" dirty="0">
              <a:ea typeface="Calibri"/>
            </a:endParaRPr>
          </a:p>
          <a:p>
            <a:pPr indent="1428750" algn="just">
              <a:lnSpc>
                <a:spcPct val="70000"/>
              </a:lnSpc>
              <a:spcBef>
                <a:spcPts val="200"/>
              </a:spcBef>
              <a:defRPr/>
            </a:pPr>
            <a:r>
              <a:rPr lang="en-US" dirty="0">
                <a:latin typeface="Courier New"/>
                <a:ea typeface="Calibri"/>
              </a:rPr>
              <a:t>string _category; </a:t>
            </a:r>
            <a:endParaRPr lang="en-GB" dirty="0">
              <a:ea typeface="Calibri"/>
            </a:endParaRPr>
          </a:p>
          <a:p>
            <a:pPr indent="1428750" algn="just">
              <a:lnSpc>
                <a:spcPct val="70000"/>
              </a:lnSpc>
              <a:spcBef>
                <a:spcPts val="200"/>
              </a:spcBef>
              <a:defRPr/>
            </a:pPr>
            <a:r>
              <a:rPr lang="en-US" dirty="0">
                <a:latin typeface="Courier New"/>
                <a:ea typeface="Calibri"/>
              </a:rPr>
              <a:t>public Category() </a:t>
            </a:r>
            <a:endParaRPr lang="en-GB" dirty="0">
              <a:ea typeface="Calibri"/>
            </a:endParaRPr>
          </a:p>
          <a:p>
            <a:pPr indent="1428750" algn="just">
              <a:lnSpc>
                <a:spcPct val="70000"/>
              </a:lnSpc>
              <a:spcBef>
                <a:spcPts val="200"/>
              </a:spcBef>
              <a:defRPr/>
            </a:pPr>
            <a:r>
              <a:rPr lang="en-US" dirty="0">
                <a:latin typeface="Courier New"/>
                <a:ea typeface="Calibri"/>
              </a:rPr>
              <a:t>{ </a:t>
            </a:r>
            <a:endParaRPr lang="en-GB" dirty="0">
              <a:ea typeface="Calibri"/>
            </a:endParaRPr>
          </a:p>
          <a:p>
            <a:pPr indent="1428750" algn="just">
              <a:lnSpc>
                <a:spcPct val="70000"/>
              </a:lnSpc>
              <a:spcBef>
                <a:spcPts val="200"/>
              </a:spcBef>
              <a:defRPr/>
            </a:pPr>
            <a:r>
              <a:rPr lang="en-US" dirty="0">
                <a:latin typeface="Courier New"/>
                <a:ea typeface="Calibri"/>
              </a:rPr>
              <a:t>_category = "Multi Utility Vehicle"; </a:t>
            </a:r>
            <a:endParaRPr lang="en-GB" dirty="0">
              <a:ea typeface="Calibri"/>
            </a:endParaRPr>
          </a:p>
          <a:p>
            <a:pPr indent="1428750" algn="just">
              <a:lnSpc>
                <a:spcPct val="70000"/>
              </a:lnSpc>
              <a:spcBef>
                <a:spcPts val="200"/>
              </a:spcBef>
              <a:defRPr/>
            </a:pPr>
            <a:r>
              <a:rPr lang="en-US" dirty="0">
                <a:latin typeface="Courier New"/>
                <a:ea typeface="Calibri"/>
              </a:rPr>
              <a:t>} </a:t>
            </a:r>
            <a:endParaRPr lang="en-GB" dirty="0">
              <a:ea typeface="Calibri"/>
            </a:endParaRPr>
          </a:p>
          <a:p>
            <a:pPr indent="1428750" algn="just">
              <a:lnSpc>
                <a:spcPct val="70000"/>
              </a:lnSpc>
              <a:spcBef>
                <a:spcPts val="200"/>
              </a:spcBef>
              <a:defRPr/>
            </a:pPr>
            <a:r>
              <a:rPr lang="en-US" dirty="0">
                <a:latin typeface="Courier New"/>
                <a:ea typeface="Calibri"/>
              </a:rPr>
              <a:t>public void Display() </a:t>
            </a:r>
            <a:endParaRPr lang="en-GB" dirty="0">
              <a:ea typeface="Calibri"/>
            </a:endParaRPr>
          </a:p>
          <a:p>
            <a:pPr indent="1428750" algn="just">
              <a:lnSpc>
                <a:spcPct val="70000"/>
              </a:lnSpc>
              <a:spcBef>
                <a:spcPts val="200"/>
              </a:spcBef>
              <a:defRPr/>
            </a:pPr>
            <a:r>
              <a:rPr lang="en-US" dirty="0">
                <a:latin typeface="Courier New"/>
                <a:ea typeface="Calibri"/>
              </a:rPr>
              <a:t>{ </a:t>
            </a:r>
            <a:endParaRPr lang="en-GB" dirty="0">
              <a:ea typeface="Calibri"/>
            </a:endParaRPr>
          </a:p>
          <a:p>
            <a:pPr indent="1428750" algn="just">
              <a:lnSpc>
                <a:spcPct val="70000"/>
              </a:lnSpc>
              <a:spcBef>
                <a:spcPts val="200"/>
              </a:spcBef>
              <a:defRPr/>
            </a:pPr>
            <a:r>
              <a:rPr lang="en-US" dirty="0" err="1">
                <a:latin typeface="Courier New"/>
                <a:ea typeface="Calibri"/>
              </a:rPr>
              <a:t>Console.WriteLine</a:t>
            </a:r>
            <a:r>
              <a:rPr lang="en-US" dirty="0">
                <a:latin typeface="Courier New"/>
                <a:ea typeface="Calibri"/>
              </a:rPr>
              <a:t>("Jeep Category: " + </a:t>
            </a:r>
            <a:endParaRPr lang="en-GB" dirty="0">
              <a:ea typeface="Calibri"/>
            </a:endParaRPr>
          </a:p>
          <a:p>
            <a:pPr indent="1428750" algn="just">
              <a:lnSpc>
                <a:spcPct val="70000"/>
              </a:lnSpc>
              <a:spcBef>
                <a:spcPts val="200"/>
              </a:spcBef>
              <a:defRPr/>
            </a:pPr>
            <a:r>
              <a:rPr lang="en-US" dirty="0">
                <a:latin typeface="Courier New"/>
                <a:ea typeface="Calibri"/>
              </a:rPr>
              <a:t>_category); </a:t>
            </a:r>
            <a:endParaRPr lang="en-GB" dirty="0">
              <a:ea typeface="Calibri"/>
            </a:endParaRPr>
          </a:p>
          <a:p>
            <a:pPr indent="1428750" algn="just">
              <a:lnSpc>
                <a:spcPct val="70000"/>
              </a:lnSpc>
              <a:spcBef>
                <a:spcPts val="200"/>
              </a:spcBef>
              <a:defRPr/>
            </a:pPr>
            <a:r>
              <a:rPr lang="en-US" dirty="0">
                <a:latin typeface="Courier New"/>
                <a:ea typeface="Calibri"/>
              </a:rPr>
              <a:t>} </a:t>
            </a:r>
            <a:endParaRPr lang="en-GB" dirty="0">
              <a:ea typeface="Calibri"/>
            </a:endParaRPr>
          </a:p>
          <a:p>
            <a:pPr indent="1314450" algn="just">
              <a:lnSpc>
                <a:spcPct val="70000"/>
              </a:lnSpc>
              <a:spcBef>
                <a:spcPts val="200"/>
              </a:spcBef>
              <a:defRPr/>
            </a:pPr>
            <a:r>
              <a:rPr lang="en-US" dirty="0">
                <a:latin typeface="Courier New"/>
                <a:ea typeface="Calibri"/>
              </a:rPr>
              <a:t>} </a:t>
            </a:r>
            <a:endParaRPr lang="en-GB" dirty="0">
              <a:ea typeface="Calibri"/>
            </a:endParaRPr>
          </a:p>
          <a:p>
            <a:pPr indent="1028700" algn="just">
              <a:lnSpc>
                <a:spcPct val="70000"/>
              </a:lnSpc>
              <a:spcBef>
                <a:spcPts val="200"/>
              </a:spcBef>
              <a:defRPr/>
            </a:pPr>
            <a:r>
              <a:rPr lang="en-US" dirty="0">
                <a:latin typeface="Courier New"/>
                <a:ea typeface="Calibri"/>
              </a:rPr>
              <a:t>} </a:t>
            </a:r>
            <a:endParaRPr lang="en-GB" dirty="0">
              <a:ea typeface="Calibri"/>
            </a:endParaRPr>
          </a:p>
          <a:p>
            <a:pPr indent="914400" algn="just">
              <a:lnSpc>
                <a:spcPct val="70000"/>
              </a:lnSpc>
              <a:spcBef>
                <a:spcPts val="200"/>
              </a:spcBef>
              <a:defRPr/>
            </a:pPr>
            <a:r>
              <a:rPr lang="en-US" dirty="0">
                <a:latin typeface="Courier New"/>
                <a:ea typeface="Calibri"/>
              </a:rPr>
              <a:t>class Automobile </a:t>
            </a:r>
            <a:endParaRPr lang="en-GB" dirty="0">
              <a:ea typeface="Calibri"/>
            </a:endParaRPr>
          </a:p>
          <a:p>
            <a:pPr indent="914400" algn="just">
              <a:lnSpc>
                <a:spcPct val="70000"/>
              </a:lnSpc>
              <a:spcBef>
                <a:spcPts val="200"/>
              </a:spcBef>
              <a:defRPr/>
            </a:pPr>
            <a:r>
              <a:rPr lang="en-US" dirty="0">
                <a:latin typeface="Courier New"/>
                <a:ea typeface="Calibri"/>
              </a:rPr>
              <a:t>{ </a:t>
            </a:r>
            <a:endParaRPr lang="en-GB" dirty="0">
              <a:ea typeface="Calibri"/>
            </a:endParaRPr>
          </a:p>
          <a:p>
            <a:pPr indent="1085850" algn="just">
              <a:lnSpc>
                <a:spcPct val="70000"/>
              </a:lnSpc>
              <a:spcBef>
                <a:spcPts val="200"/>
              </a:spcBef>
              <a:defRPr/>
            </a:pPr>
            <a:r>
              <a:rPr lang="en-US" dirty="0">
                <a:latin typeface="Courier New"/>
                <a:ea typeface="Calibri"/>
              </a:rPr>
              <a:t>static void Main(string[] </a:t>
            </a:r>
            <a:r>
              <a:rPr lang="en-US" dirty="0" err="1">
                <a:latin typeface="Courier New"/>
                <a:ea typeface="Calibri"/>
              </a:rPr>
              <a:t>args</a:t>
            </a:r>
            <a:r>
              <a:rPr lang="en-US" dirty="0">
                <a:latin typeface="Courier New"/>
                <a:ea typeface="Calibri"/>
              </a:rPr>
              <a:t>) </a:t>
            </a:r>
            <a:endParaRPr lang="en-GB" dirty="0">
              <a:ea typeface="Calibri"/>
            </a:endParaRPr>
          </a:p>
          <a:p>
            <a:pPr indent="1085850" algn="just">
              <a:lnSpc>
                <a:spcPct val="70000"/>
              </a:lnSpc>
              <a:spcBef>
                <a:spcPts val="200"/>
              </a:spcBef>
              <a:defRPr/>
            </a:pPr>
            <a:r>
              <a:rPr lang="en-US" dirty="0">
                <a:latin typeface="Courier New"/>
                <a:ea typeface="Calibri"/>
              </a:rPr>
              <a:t>{ </a:t>
            </a:r>
            <a:endParaRPr lang="en-GB" dirty="0">
              <a:ea typeface="Calibri"/>
            </a:endParaRPr>
          </a:p>
          <a:p>
            <a:pPr indent="1371600" algn="just">
              <a:lnSpc>
                <a:spcPct val="70000"/>
              </a:lnSpc>
              <a:spcBef>
                <a:spcPts val="200"/>
              </a:spcBef>
              <a:defRPr/>
            </a:pPr>
            <a:r>
              <a:rPr lang="en-US" dirty="0">
                <a:latin typeface="Courier New"/>
                <a:ea typeface="Calibri"/>
              </a:rPr>
              <a:t>Category </a:t>
            </a:r>
            <a:r>
              <a:rPr lang="en-US" dirty="0" err="1">
                <a:latin typeface="Courier New"/>
                <a:ea typeface="Calibri"/>
              </a:rPr>
              <a:t>objCat</a:t>
            </a:r>
            <a:r>
              <a:rPr lang="en-US" dirty="0">
                <a:latin typeface="Courier New"/>
                <a:ea typeface="Calibri"/>
              </a:rPr>
              <a:t> = new Category(); </a:t>
            </a:r>
            <a:endParaRPr lang="en-GB" dirty="0">
              <a:ea typeface="Calibri"/>
            </a:endParaRPr>
          </a:p>
          <a:p>
            <a:pPr indent="1371600" algn="just">
              <a:lnSpc>
                <a:spcPct val="70000"/>
              </a:lnSpc>
              <a:spcBef>
                <a:spcPts val="200"/>
              </a:spcBef>
              <a:defRPr/>
            </a:pPr>
            <a:r>
              <a:rPr lang="en-US" dirty="0" err="1">
                <a:latin typeface="Courier New"/>
                <a:ea typeface="Calibri"/>
              </a:rPr>
              <a:t>objCat.Display</a:t>
            </a:r>
            <a:r>
              <a:rPr lang="en-US" dirty="0">
                <a:latin typeface="Courier New"/>
                <a:ea typeface="Calibri"/>
              </a:rPr>
              <a:t>(); </a:t>
            </a:r>
            <a:endParaRPr lang="en-GB" dirty="0">
              <a:ea typeface="Calibri"/>
            </a:endParaRPr>
          </a:p>
          <a:p>
            <a:pPr indent="1371600" algn="just">
              <a:lnSpc>
                <a:spcPct val="70000"/>
              </a:lnSpc>
              <a:spcBef>
                <a:spcPts val="200"/>
              </a:spcBef>
              <a:defRPr/>
            </a:pPr>
            <a:r>
              <a:rPr lang="en-US" dirty="0" err="1">
                <a:latin typeface="Courier New"/>
                <a:ea typeface="Calibri"/>
              </a:rPr>
              <a:t>Utility_Vehicle.Category</a:t>
            </a:r>
            <a:r>
              <a:rPr lang="en-US" dirty="0">
                <a:latin typeface="Courier New"/>
                <a:ea typeface="Calibri"/>
              </a:rPr>
              <a:t> </a:t>
            </a:r>
            <a:r>
              <a:rPr lang="en-US" dirty="0" err="1">
                <a:latin typeface="Courier New"/>
                <a:ea typeface="Calibri"/>
              </a:rPr>
              <a:t>objCategory</a:t>
            </a:r>
            <a:r>
              <a:rPr lang="en-US" dirty="0">
                <a:latin typeface="Courier New"/>
                <a:ea typeface="Calibri"/>
              </a:rPr>
              <a:t> = new </a:t>
            </a:r>
            <a:endParaRPr lang="en-GB" dirty="0">
              <a:ea typeface="Calibri"/>
            </a:endParaRPr>
          </a:p>
          <a:p>
            <a:pPr indent="1371600" algn="just">
              <a:lnSpc>
                <a:spcPct val="70000"/>
              </a:lnSpc>
              <a:spcBef>
                <a:spcPts val="200"/>
              </a:spcBef>
              <a:defRPr/>
            </a:pPr>
            <a:r>
              <a:rPr lang="en-US" dirty="0" err="1">
                <a:latin typeface="Courier New"/>
                <a:ea typeface="Calibri"/>
              </a:rPr>
              <a:t>Utility_Vehicle.Category</a:t>
            </a:r>
            <a:r>
              <a:rPr lang="en-US" dirty="0">
                <a:latin typeface="Courier New"/>
                <a:ea typeface="Calibri"/>
              </a:rPr>
              <a:t>();</a:t>
            </a:r>
            <a:endParaRPr lang="en-GB" dirty="0">
              <a:ea typeface="Calibri"/>
            </a:endParaRPr>
          </a:p>
          <a:p>
            <a:pPr indent="1371600">
              <a:lnSpc>
                <a:spcPct val="70000"/>
              </a:lnSpc>
              <a:spcBef>
                <a:spcPts val="200"/>
              </a:spcBef>
              <a:defRPr/>
            </a:pPr>
            <a:r>
              <a:rPr lang="en-US" dirty="0" err="1">
                <a:latin typeface="Courier New"/>
                <a:ea typeface="Calibri"/>
              </a:rPr>
              <a:t>objCategory.Display</a:t>
            </a:r>
            <a:r>
              <a:rPr lang="en-US" dirty="0">
                <a:latin typeface="Courier New"/>
                <a:ea typeface="Calibri"/>
              </a:rPr>
              <a:t>(); </a:t>
            </a:r>
            <a:endParaRPr lang="en-GB" dirty="0">
              <a:ea typeface="Calibri"/>
            </a:endParaRPr>
          </a:p>
          <a:p>
            <a:pPr indent="1143000">
              <a:lnSpc>
                <a:spcPct val="70000"/>
              </a:lnSpc>
              <a:spcBef>
                <a:spcPts val="200"/>
              </a:spcBef>
              <a:defRPr/>
            </a:pPr>
            <a:r>
              <a:rPr lang="en-US" dirty="0">
                <a:latin typeface="Courier New"/>
                <a:ea typeface="Calibri"/>
              </a:rPr>
              <a:t>} </a:t>
            </a:r>
            <a:endParaRPr lang="en-GB" dirty="0">
              <a:ea typeface="Calibri"/>
            </a:endParaRPr>
          </a:p>
          <a:p>
            <a:pPr indent="800100">
              <a:lnSpc>
                <a:spcPct val="70000"/>
              </a:lnSpc>
              <a:spcBef>
                <a:spcPts val="200"/>
              </a:spcBef>
              <a:defRPr/>
            </a:pPr>
            <a:r>
              <a:rPr lang="en-US" dirty="0">
                <a:latin typeface="Courier New"/>
                <a:ea typeface="Calibri"/>
              </a:rPr>
              <a:t>} </a:t>
            </a:r>
            <a:endParaRPr lang="en-GB" dirty="0">
              <a:ea typeface="Calibri"/>
            </a:endParaRPr>
          </a:p>
          <a:p>
            <a:pPr indent="400050">
              <a:lnSpc>
                <a:spcPct val="70000"/>
              </a:lnSpc>
              <a:spcBef>
                <a:spcPts val="200"/>
              </a:spcBef>
              <a:defRPr/>
            </a:pPr>
            <a:r>
              <a:rPr lang="en-US" dirty="0">
                <a:latin typeface="Courier New"/>
                <a:ea typeface="Calibri"/>
              </a:rPr>
              <a:t>}</a:t>
            </a:r>
            <a:endParaRPr lang="en-GB" dirty="0">
              <a:ea typeface="Calibri"/>
            </a:endParaRPr>
          </a:p>
          <a:p>
            <a:pPr>
              <a:lnSpc>
                <a:spcPct val="115000"/>
              </a:lnSpc>
              <a:spcAft>
                <a:spcPts val="1000"/>
              </a:spcAft>
              <a:defRPr/>
            </a:pPr>
            <a:r>
              <a:rPr lang="en-US" dirty="0">
                <a:latin typeface="Courier New"/>
                <a:ea typeface="Calibri"/>
                <a:cs typeface="Times New Roman"/>
              </a:rPr>
              <a:t>}</a:t>
            </a:r>
            <a:endParaRPr lang="en-GB" dirty="0">
              <a:latin typeface="Calibri"/>
              <a:ea typeface="Calibri"/>
              <a:cs typeface="Times New Roman"/>
            </a:endParaRPr>
          </a:p>
          <a:p>
            <a:pPr eaLnBrk="1" hangingPunct="1">
              <a:lnSpc>
                <a:spcPct val="70000"/>
              </a:lnSpc>
              <a:spcBef>
                <a:spcPct val="50000"/>
              </a:spcBef>
              <a:defRPr/>
            </a:pPr>
            <a:endParaRPr lang="en-US" dirty="0"/>
          </a:p>
        </p:txBody>
      </p:sp>
      <p:sp>
        <p:nvSpPr>
          <p:cNvPr id="57348"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2-10</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554906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1752600" y="796925"/>
            <a:ext cx="8153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Another project is created under the </a:t>
            </a:r>
            <a:r>
              <a:rPr lang="en-US" altLang="en-US" sz="2400" b="1">
                <a:latin typeface="Courier New" panose="02070309020205020404" pitchFamily="49" charset="0"/>
                <a:cs typeface="Courier New" panose="02070309020205020404" pitchFamily="49" charset="0"/>
              </a:rPr>
              <a:t>Automotive</a:t>
            </a:r>
            <a:r>
              <a:rPr lang="en-US" altLang="en-US" sz="2400">
                <a:latin typeface="Calibri" panose="020F0502020204030204" pitchFamily="34" charset="0"/>
              </a:rPr>
              <a:t> project to store the program shown in the following code:</a:t>
            </a:r>
          </a:p>
        </p:txBody>
      </p:sp>
      <p:sp>
        <p:nvSpPr>
          <p:cNvPr id="6" name="Text Box 6"/>
          <p:cNvSpPr txBox="1">
            <a:spLocks noChangeArrowheads="1"/>
          </p:cNvSpPr>
          <p:nvPr/>
        </p:nvSpPr>
        <p:spPr bwMode="auto">
          <a:xfrm>
            <a:off x="2209800" y="2057400"/>
            <a:ext cx="7848600" cy="38862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200" dirty="0">
                <a:latin typeface="Courier New"/>
                <a:ea typeface="Calibri"/>
              </a:rPr>
              <a:t>//The following program is saved in the </a:t>
            </a:r>
            <a:r>
              <a:rPr lang="en-US" sz="1200" dirty="0" err="1">
                <a:latin typeface="Courier New"/>
                <a:ea typeface="Calibri"/>
              </a:rPr>
              <a:t>Category.cs</a:t>
            </a:r>
            <a:r>
              <a:rPr lang="en-US" sz="1200" dirty="0">
                <a:latin typeface="Courier New"/>
                <a:ea typeface="Calibri"/>
              </a:rPr>
              <a:t> file under the </a:t>
            </a:r>
            <a:endParaRPr lang="en-GB" sz="1200" dirty="0">
              <a:ea typeface="Calibri"/>
            </a:endParaRPr>
          </a:p>
          <a:p>
            <a:pPr>
              <a:lnSpc>
                <a:spcPct val="70000"/>
              </a:lnSpc>
              <a:spcBef>
                <a:spcPts val="200"/>
              </a:spcBef>
              <a:defRPr/>
            </a:pPr>
            <a:r>
              <a:rPr lang="en-US" sz="1200" dirty="0">
                <a:latin typeface="Courier New"/>
                <a:ea typeface="Calibri"/>
              </a:rPr>
              <a:t>//</a:t>
            </a:r>
            <a:r>
              <a:rPr lang="en-US" sz="1200" dirty="0" err="1">
                <a:latin typeface="Courier New"/>
                <a:ea typeface="Calibri"/>
              </a:rPr>
              <a:t>Utility_Vehicle</a:t>
            </a:r>
            <a:r>
              <a:rPr lang="en-US" sz="1200" dirty="0">
                <a:latin typeface="Courier New"/>
                <a:ea typeface="Calibri"/>
              </a:rPr>
              <a:t> project created under the Automotive project.</a:t>
            </a:r>
            <a:endParaRPr lang="en-GB" sz="1200" dirty="0">
              <a:ea typeface="Calibri"/>
            </a:endParaRPr>
          </a:p>
          <a:p>
            <a:pPr algn="just">
              <a:lnSpc>
                <a:spcPct val="70000"/>
              </a:lnSpc>
              <a:spcBef>
                <a:spcPts val="200"/>
              </a:spcBef>
              <a:defRPr/>
            </a:pPr>
            <a:r>
              <a:rPr lang="en-US" sz="1200" dirty="0">
                <a:latin typeface="Courier New"/>
                <a:ea typeface="Calibri"/>
              </a:rPr>
              <a:t>using System;</a:t>
            </a:r>
            <a:endParaRPr lang="en-GB" sz="1200" dirty="0">
              <a:ea typeface="Calibri"/>
            </a:endParaRPr>
          </a:p>
          <a:p>
            <a:pPr algn="just">
              <a:lnSpc>
                <a:spcPct val="70000"/>
              </a:lnSpc>
              <a:spcBef>
                <a:spcPts val="200"/>
              </a:spcBef>
              <a:defRPr/>
            </a:pPr>
            <a:r>
              <a:rPr lang="en-US" sz="1200" dirty="0">
                <a:latin typeface="Courier New"/>
                <a:ea typeface="Calibri"/>
              </a:rPr>
              <a:t>using </a:t>
            </a:r>
            <a:r>
              <a:rPr lang="en-US" sz="1200" dirty="0" err="1">
                <a:latin typeface="Courier New"/>
                <a:ea typeface="Calibri"/>
              </a:rPr>
              <a:t>System.Collections.Generic</a:t>
            </a:r>
            <a:r>
              <a:rPr lang="en-US" sz="1200" dirty="0">
                <a:latin typeface="Courier New"/>
                <a:ea typeface="Calibri"/>
              </a:rPr>
              <a:t>;</a:t>
            </a:r>
            <a:endParaRPr lang="en-GB" sz="1200" dirty="0">
              <a:ea typeface="Calibri"/>
            </a:endParaRPr>
          </a:p>
          <a:p>
            <a:pPr algn="just">
              <a:lnSpc>
                <a:spcPct val="70000"/>
              </a:lnSpc>
              <a:spcBef>
                <a:spcPts val="200"/>
              </a:spcBef>
              <a:defRPr/>
            </a:pPr>
            <a:r>
              <a:rPr lang="en-US" sz="1200" dirty="0">
                <a:latin typeface="Courier New"/>
                <a:ea typeface="Calibri"/>
              </a:rPr>
              <a:t>using </a:t>
            </a:r>
            <a:r>
              <a:rPr lang="en-US" sz="1200" dirty="0" err="1">
                <a:latin typeface="Courier New"/>
                <a:ea typeface="Calibri"/>
              </a:rPr>
              <a:t>System.Text</a:t>
            </a:r>
            <a:r>
              <a:rPr lang="en-US" sz="1200" dirty="0">
                <a:latin typeface="Courier New"/>
                <a:ea typeface="Calibri"/>
              </a:rPr>
              <a:t>;</a:t>
            </a:r>
            <a:endParaRPr lang="en-GB" sz="1200" dirty="0">
              <a:ea typeface="Calibri"/>
            </a:endParaRPr>
          </a:p>
          <a:p>
            <a:pPr algn="just">
              <a:lnSpc>
                <a:spcPct val="70000"/>
              </a:lnSpc>
              <a:spcBef>
                <a:spcPts val="200"/>
              </a:spcBef>
              <a:defRPr/>
            </a:pPr>
            <a:r>
              <a:rPr lang="en-US" sz="1200" dirty="0">
                <a:latin typeface="Courier New"/>
                <a:ea typeface="Calibri"/>
              </a:rPr>
              <a:t> </a:t>
            </a:r>
            <a:endParaRPr lang="en-GB" sz="1200" dirty="0">
              <a:ea typeface="Calibri"/>
            </a:endParaRPr>
          </a:p>
          <a:p>
            <a:pPr algn="just">
              <a:lnSpc>
                <a:spcPct val="70000"/>
              </a:lnSpc>
              <a:spcBef>
                <a:spcPts val="200"/>
              </a:spcBef>
              <a:defRPr/>
            </a:pPr>
            <a:r>
              <a:rPr lang="en-US" sz="1200" dirty="0">
                <a:latin typeface="Courier New"/>
                <a:ea typeface="Calibri"/>
              </a:rPr>
              <a:t>namespace </a:t>
            </a:r>
            <a:r>
              <a:rPr lang="en-US" sz="1200" dirty="0" err="1">
                <a:latin typeface="Courier New"/>
                <a:ea typeface="Calibri"/>
              </a:rPr>
              <a:t>Utility_Vehicle</a:t>
            </a:r>
            <a:endParaRPr lang="en-GB" sz="1200" dirty="0">
              <a:ea typeface="Calibri"/>
            </a:endParaRPr>
          </a:p>
          <a:p>
            <a:pPr algn="just">
              <a:lnSpc>
                <a:spcPct val="70000"/>
              </a:lnSpc>
              <a:spcBef>
                <a:spcPts val="200"/>
              </a:spcBef>
              <a:defRPr/>
            </a:pPr>
            <a:r>
              <a:rPr lang="en-US" sz="1200" dirty="0">
                <a:latin typeface="Courier New"/>
                <a:ea typeface="Calibri"/>
              </a:rPr>
              <a:t>{ </a:t>
            </a:r>
            <a:endParaRPr lang="en-GB" sz="1200" dirty="0">
              <a:ea typeface="Calibri"/>
            </a:endParaRPr>
          </a:p>
          <a:p>
            <a:pPr indent="514350" algn="just">
              <a:lnSpc>
                <a:spcPct val="70000"/>
              </a:lnSpc>
              <a:spcBef>
                <a:spcPts val="200"/>
              </a:spcBef>
              <a:defRPr/>
            </a:pPr>
            <a:r>
              <a:rPr lang="en-US" sz="1200" dirty="0">
                <a:latin typeface="Courier New"/>
                <a:ea typeface="Calibri"/>
              </a:rPr>
              <a:t>namespace Car </a:t>
            </a:r>
            <a:endParaRPr lang="en-GB" sz="1200" dirty="0">
              <a:ea typeface="Calibri"/>
            </a:endParaRPr>
          </a:p>
          <a:p>
            <a:pPr indent="514350" algn="just">
              <a:lnSpc>
                <a:spcPct val="70000"/>
              </a:lnSpc>
              <a:spcBef>
                <a:spcPts val="200"/>
              </a:spcBef>
              <a:defRPr/>
            </a:pPr>
            <a:r>
              <a:rPr lang="en-US" sz="1200" dirty="0">
                <a:latin typeface="Courier New"/>
                <a:ea typeface="Calibri"/>
              </a:rPr>
              <a:t>{ </a:t>
            </a:r>
            <a:endParaRPr lang="en-GB" sz="1200" dirty="0">
              <a:ea typeface="Calibri"/>
            </a:endParaRPr>
          </a:p>
          <a:p>
            <a:pPr indent="971550" algn="just">
              <a:lnSpc>
                <a:spcPct val="70000"/>
              </a:lnSpc>
              <a:spcBef>
                <a:spcPts val="200"/>
              </a:spcBef>
              <a:defRPr/>
            </a:pPr>
            <a:r>
              <a:rPr lang="en-US" sz="1200" dirty="0">
                <a:latin typeface="Courier New"/>
                <a:ea typeface="Calibri"/>
              </a:rPr>
              <a:t>class Category </a:t>
            </a:r>
            <a:endParaRPr lang="en-GB" sz="1200" dirty="0">
              <a:ea typeface="Calibri"/>
            </a:endParaRPr>
          </a:p>
          <a:p>
            <a:pPr indent="971550" algn="just">
              <a:lnSpc>
                <a:spcPct val="70000"/>
              </a:lnSpc>
              <a:spcBef>
                <a:spcPts val="200"/>
              </a:spcBef>
              <a:defRPr/>
            </a:pPr>
            <a:r>
              <a:rPr lang="en-US" sz="1200" dirty="0">
                <a:latin typeface="Courier New"/>
                <a:ea typeface="Calibri"/>
              </a:rPr>
              <a:t>{ </a:t>
            </a:r>
            <a:endParaRPr lang="en-GB" sz="1200" dirty="0">
              <a:ea typeface="Calibri"/>
            </a:endParaRPr>
          </a:p>
          <a:p>
            <a:pPr indent="1371600" algn="just">
              <a:lnSpc>
                <a:spcPct val="70000"/>
              </a:lnSpc>
              <a:spcBef>
                <a:spcPts val="200"/>
              </a:spcBef>
              <a:defRPr/>
            </a:pPr>
            <a:r>
              <a:rPr lang="en-US" sz="1200" dirty="0">
                <a:latin typeface="Courier New"/>
                <a:ea typeface="Calibri"/>
              </a:rPr>
              <a:t>string _category; </a:t>
            </a:r>
            <a:endParaRPr lang="en-GB" sz="1200" dirty="0">
              <a:ea typeface="Calibri"/>
            </a:endParaRPr>
          </a:p>
          <a:p>
            <a:pPr indent="1371600" algn="just">
              <a:lnSpc>
                <a:spcPct val="70000"/>
              </a:lnSpc>
              <a:spcBef>
                <a:spcPts val="200"/>
              </a:spcBef>
              <a:defRPr/>
            </a:pPr>
            <a:r>
              <a:rPr lang="en-US" sz="1200" dirty="0">
                <a:latin typeface="Courier New"/>
                <a:ea typeface="Calibri"/>
              </a:rPr>
              <a:t>public Category() </a:t>
            </a:r>
            <a:endParaRPr lang="en-GB" sz="1200" dirty="0">
              <a:ea typeface="Calibri"/>
            </a:endParaRPr>
          </a:p>
          <a:p>
            <a:pPr indent="1371600" algn="just">
              <a:lnSpc>
                <a:spcPct val="70000"/>
              </a:lnSpc>
              <a:spcBef>
                <a:spcPts val="200"/>
              </a:spcBef>
              <a:defRPr/>
            </a:pPr>
            <a:r>
              <a:rPr lang="en-US" sz="1200" dirty="0">
                <a:latin typeface="Courier New"/>
                <a:ea typeface="Calibri"/>
              </a:rPr>
              <a:t>{ </a:t>
            </a:r>
            <a:endParaRPr lang="en-GB" sz="1200" dirty="0">
              <a:ea typeface="Calibri"/>
            </a:endParaRPr>
          </a:p>
          <a:p>
            <a:pPr indent="1657350" algn="just">
              <a:lnSpc>
                <a:spcPct val="70000"/>
              </a:lnSpc>
              <a:spcBef>
                <a:spcPts val="200"/>
              </a:spcBef>
              <a:defRPr/>
            </a:pPr>
            <a:r>
              <a:rPr lang="en-US" sz="1200" dirty="0">
                <a:latin typeface="Courier New"/>
                <a:ea typeface="Calibri"/>
              </a:rPr>
              <a:t>_category = "Luxury Vehicle"; </a:t>
            </a:r>
            <a:endParaRPr lang="en-GB" sz="1200" dirty="0">
              <a:ea typeface="Calibri"/>
            </a:endParaRPr>
          </a:p>
          <a:p>
            <a:pPr indent="1371600" algn="just">
              <a:lnSpc>
                <a:spcPct val="70000"/>
              </a:lnSpc>
              <a:spcBef>
                <a:spcPts val="200"/>
              </a:spcBef>
              <a:defRPr/>
            </a:pPr>
            <a:r>
              <a:rPr lang="en-US" sz="1200" dirty="0">
                <a:latin typeface="Courier New"/>
                <a:ea typeface="Calibri"/>
              </a:rPr>
              <a:t>} </a:t>
            </a:r>
            <a:endParaRPr lang="en-GB" sz="1200" dirty="0">
              <a:ea typeface="Calibri"/>
            </a:endParaRPr>
          </a:p>
          <a:p>
            <a:pPr indent="1371600" algn="just">
              <a:lnSpc>
                <a:spcPct val="70000"/>
              </a:lnSpc>
              <a:spcBef>
                <a:spcPts val="200"/>
              </a:spcBef>
              <a:defRPr/>
            </a:pPr>
            <a:r>
              <a:rPr lang="en-US" sz="1200" dirty="0">
                <a:latin typeface="Courier New"/>
                <a:ea typeface="Calibri"/>
              </a:rPr>
              <a:t>public void Display() </a:t>
            </a:r>
            <a:endParaRPr lang="en-GB" sz="1200" dirty="0">
              <a:ea typeface="Calibri"/>
            </a:endParaRPr>
          </a:p>
          <a:p>
            <a:pPr indent="1371600" algn="just">
              <a:lnSpc>
                <a:spcPct val="70000"/>
              </a:lnSpc>
              <a:spcBef>
                <a:spcPts val="200"/>
              </a:spcBef>
              <a:defRPr/>
            </a:pPr>
            <a:r>
              <a:rPr lang="en-US" sz="1200" dirty="0">
                <a:latin typeface="Courier New"/>
                <a:ea typeface="Calibri"/>
              </a:rPr>
              <a:t>{ </a:t>
            </a:r>
            <a:endParaRPr lang="en-GB" sz="1200" dirty="0">
              <a:ea typeface="Calibri"/>
            </a:endParaRPr>
          </a:p>
          <a:p>
            <a:pPr indent="1714500">
              <a:lnSpc>
                <a:spcPct val="70000"/>
              </a:lnSpc>
              <a:spcBef>
                <a:spcPts val="200"/>
              </a:spcBef>
              <a:defRPr/>
            </a:pPr>
            <a:r>
              <a:rPr lang="en-US" sz="1200" dirty="0" err="1">
                <a:latin typeface="Courier New"/>
                <a:ea typeface="Calibri"/>
              </a:rPr>
              <a:t>Console.WriteLine</a:t>
            </a:r>
            <a:r>
              <a:rPr lang="en-US" sz="1200" dirty="0">
                <a:latin typeface="Courier New"/>
                <a:ea typeface="Calibri"/>
              </a:rPr>
              <a:t>("Car Category: " + </a:t>
            </a:r>
            <a:endParaRPr lang="en-GB" sz="1200" dirty="0">
              <a:ea typeface="Calibri"/>
            </a:endParaRPr>
          </a:p>
          <a:p>
            <a:pPr indent="1714500">
              <a:lnSpc>
                <a:spcPct val="70000"/>
              </a:lnSpc>
              <a:spcBef>
                <a:spcPts val="200"/>
              </a:spcBef>
              <a:defRPr/>
            </a:pPr>
            <a:r>
              <a:rPr lang="en-US" sz="1200" dirty="0">
                <a:latin typeface="Courier New"/>
                <a:ea typeface="Calibri"/>
              </a:rPr>
              <a:t>_category); </a:t>
            </a:r>
            <a:endParaRPr lang="en-GB" sz="1200" dirty="0">
              <a:ea typeface="Calibri"/>
            </a:endParaRPr>
          </a:p>
          <a:p>
            <a:pPr indent="1371600" algn="just">
              <a:lnSpc>
                <a:spcPct val="70000"/>
              </a:lnSpc>
              <a:spcBef>
                <a:spcPts val="200"/>
              </a:spcBef>
              <a:defRPr/>
            </a:pPr>
            <a:r>
              <a:rPr lang="en-US" sz="1200" dirty="0">
                <a:latin typeface="Courier New"/>
                <a:ea typeface="Calibri"/>
              </a:rPr>
              <a:t>} </a:t>
            </a:r>
            <a:endParaRPr lang="en-GB" sz="1200" dirty="0">
              <a:ea typeface="Calibri"/>
            </a:endParaRPr>
          </a:p>
          <a:p>
            <a:pPr indent="1085850" algn="just">
              <a:lnSpc>
                <a:spcPct val="70000"/>
              </a:lnSpc>
              <a:spcBef>
                <a:spcPts val="200"/>
              </a:spcBef>
              <a:defRPr/>
            </a:pPr>
            <a:r>
              <a:rPr lang="en-US" sz="1200" dirty="0">
                <a:latin typeface="Courier New"/>
                <a:ea typeface="Calibri"/>
              </a:rPr>
              <a:t>} </a:t>
            </a:r>
            <a:endParaRPr lang="en-GB" sz="1200" dirty="0">
              <a:ea typeface="Calibri"/>
            </a:endParaRPr>
          </a:p>
          <a:p>
            <a:pPr indent="628650" algn="just">
              <a:lnSpc>
                <a:spcPct val="70000"/>
              </a:lnSpc>
              <a:spcBef>
                <a:spcPts val="200"/>
              </a:spcBef>
              <a:defRPr/>
            </a:pPr>
            <a:r>
              <a:rPr lang="en-US" sz="1200" dirty="0">
                <a:latin typeface="Courier New"/>
                <a:ea typeface="Calibri"/>
              </a:rPr>
              <a:t>}</a:t>
            </a:r>
            <a:endParaRPr lang="en-GB" sz="1200" dirty="0">
              <a:ea typeface="Calibri"/>
            </a:endParaRPr>
          </a:p>
          <a:p>
            <a:pPr algn="just">
              <a:lnSpc>
                <a:spcPct val="70000"/>
              </a:lnSpc>
              <a:spcBef>
                <a:spcPts val="200"/>
              </a:spcBef>
              <a:defRPr/>
            </a:pPr>
            <a:r>
              <a:rPr lang="en-US" sz="1200" dirty="0">
                <a:latin typeface="Courier New"/>
                <a:ea typeface="Calibri"/>
              </a:rPr>
              <a:t>}</a:t>
            </a:r>
            <a:endParaRPr lang="en-GB" sz="1200" dirty="0">
              <a:ea typeface="Calibri"/>
            </a:endParaRPr>
          </a:p>
        </p:txBody>
      </p:sp>
      <p:sp>
        <p:nvSpPr>
          <p:cNvPr id="58372"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3-10</a:t>
            </a:r>
          </a:p>
        </p:txBody>
      </p:sp>
      <p:sp>
        <p:nvSpPr>
          <p:cNvPr id="2" name="Text Placeholder 1"/>
          <p:cNvSpPr>
            <a:spLocks noGrp="1"/>
          </p:cNvSpPr>
          <p:nvPr>
            <p:ph type="body" idx="1"/>
          </p:nvPr>
        </p:nvSpPr>
        <p:spPr/>
        <p:txBody>
          <a:bodyPr/>
          <a:lstStyle/>
          <a:p>
            <a:endParaRPr lang="en-US"/>
          </a:p>
        </p:txBody>
      </p:sp>
      <p:sp>
        <p:nvSpPr>
          <p:cNvPr id="58373" name="Text Box 4"/>
          <p:cNvSpPr txBox="1">
            <a:spLocks noChangeArrowheads="1"/>
          </p:cNvSpPr>
          <p:nvPr/>
        </p:nvSpPr>
        <p:spPr bwMode="auto">
          <a:xfrm>
            <a:off x="2209800" y="1508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3456256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ChangeArrowheads="1"/>
          </p:cNvSpPr>
          <p:nvPr/>
        </p:nvSpPr>
        <p:spPr bwMode="auto">
          <a:xfrm>
            <a:off x="1752600" y="796925"/>
            <a:ext cx="8153400" cy="54102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Both these files are compiled using the following syntax: </a:t>
            </a:r>
          </a:p>
          <a:p>
            <a:pPr marL="800100" lvl="1" indent="-342900">
              <a:lnSpc>
                <a:spcPct val="90000"/>
              </a:lnSpc>
              <a:spcBef>
                <a:spcPct val="20000"/>
              </a:spcBef>
              <a:buClr>
                <a:srgbClr val="004E4C"/>
              </a:buClr>
              <a:buSzPct val="50000"/>
              <a:defRPr/>
            </a:pPr>
            <a:endParaRPr lang="en-US" sz="1700" dirty="0">
              <a:cs typeface="Courier New" pitchFamily="49" charset="0"/>
            </a:endParaRPr>
          </a:p>
          <a:p>
            <a:pPr marL="800100" lvl="1" indent="-342900">
              <a:lnSpc>
                <a:spcPct val="90000"/>
              </a:lnSpc>
              <a:spcBef>
                <a:spcPct val="20000"/>
              </a:spcBef>
              <a:buClr>
                <a:srgbClr val="004E4C"/>
              </a:buClr>
              <a:buSzPct val="50000"/>
              <a:defRPr/>
            </a:pPr>
            <a:endParaRPr lang="en-US" sz="1700" dirty="0">
              <a:cs typeface="Courier New" pitchFamily="49" charset="0"/>
            </a:endParaRPr>
          </a:p>
          <a:p>
            <a:pPr marL="800100" lvl="1" indent="-342900">
              <a:lnSpc>
                <a:spcPct val="90000"/>
              </a:lnSpc>
              <a:spcBef>
                <a:spcPct val="20000"/>
              </a:spcBef>
              <a:buClr>
                <a:srgbClr val="004E4C"/>
              </a:buClr>
              <a:buSzPct val="50000"/>
              <a:defRPr/>
            </a:pPr>
            <a:r>
              <a:rPr lang="en-US" sz="1700" dirty="0" err="1">
                <a:cs typeface="Courier New" pitchFamily="49" charset="0"/>
              </a:rPr>
              <a:t>csc</a:t>
            </a:r>
            <a:r>
              <a:rPr lang="en-US" sz="1700" dirty="0">
                <a:cs typeface="Courier New" pitchFamily="49" charset="0"/>
              </a:rPr>
              <a:t> /out:&lt;</a:t>
            </a:r>
            <a:r>
              <a:rPr lang="en-US" sz="1700" dirty="0" err="1">
                <a:cs typeface="Courier New" pitchFamily="49" charset="0"/>
              </a:rPr>
              <a:t>FileName</a:t>
            </a:r>
            <a:r>
              <a:rPr lang="en-US" sz="1700" dirty="0">
                <a:cs typeface="Courier New" pitchFamily="49" charset="0"/>
              </a:rPr>
              <a:t>&gt;.exe &lt;</a:t>
            </a:r>
            <a:r>
              <a:rPr lang="en-US" sz="1700" dirty="0" err="1">
                <a:cs typeface="Courier New" pitchFamily="49" charset="0"/>
              </a:rPr>
              <a:t>FullPath</a:t>
            </a:r>
            <a:r>
              <a:rPr lang="en-US" sz="1700" dirty="0">
                <a:cs typeface="Courier New" pitchFamily="49" charset="0"/>
              </a:rPr>
              <a:t> of File1&gt;.</a:t>
            </a:r>
            <a:r>
              <a:rPr lang="en-US" sz="1700" dirty="0" err="1">
                <a:cs typeface="Courier New" pitchFamily="49" charset="0"/>
              </a:rPr>
              <a:t>cs</a:t>
            </a:r>
            <a:r>
              <a:rPr lang="en-US" sz="1700" dirty="0">
                <a:cs typeface="Courier New" pitchFamily="49" charset="0"/>
              </a:rPr>
              <a:t> &lt;Full Path of File2&gt;.</a:t>
            </a:r>
            <a:r>
              <a:rPr lang="en-US" sz="1700" dirty="0" err="1">
                <a:cs typeface="Courier New" pitchFamily="49" charset="0"/>
              </a:rPr>
              <a:t>cs</a:t>
            </a:r>
            <a:endParaRPr lang="en-US" sz="1700" dirty="0">
              <a:cs typeface="Courier New" pitchFamily="49" charset="0"/>
            </a:endParaRPr>
          </a:p>
          <a:p>
            <a:pPr marL="800100" lvl="1" indent="-342900">
              <a:lnSpc>
                <a:spcPct val="90000"/>
              </a:lnSpc>
              <a:spcBef>
                <a:spcPct val="20000"/>
              </a:spcBef>
              <a:buClr>
                <a:srgbClr val="004E4C"/>
              </a:buClr>
              <a:buSzPct val="50000"/>
              <a:defRPr/>
            </a:pPr>
            <a:endParaRPr lang="en-US" sz="1700" dirty="0">
              <a:cs typeface="Courier New" pitchFamily="49" charset="0"/>
            </a:endParaRP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In the syntax: </a:t>
            </a:r>
            <a:endParaRPr lang="en-US" sz="2000" dirty="0">
              <a:latin typeface="Calibri" pitchFamily="34" charset="0"/>
            </a:endParaRPr>
          </a:p>
          <a:p>
            <a:pPr marL="742950" lvl="1" indent="-285750">
              <a:lnSpc>
                <a:spcPct val="90000"/>
              </a:lnSpc>
              <a:spcBef>
                <a:spcPct val="20000"/>
              </a:spcBef>
              <a:buClr>
                <a:srgbClr val="006666"/>
              </a:buClr>
              <a:buSzPct val="50000"/>
              <a:buFont typeface="Wingdings 2" pitchFamily="18" charset="2"/>
              <a:buChar char="²"/>
              <a:defRPr/>
            </a:pPr>
            <a:r>
              <a:rPr lang="en-US" sz="2000" dirty="0" err="1">
                <a:cs typeface="Courier New" pitchFamily="49" charset="0"/>
              </a:rPr>
              <a:t>FileName</a:t>
            </a:r>
            <a:r>
              <a:rPr lang="en-US" sz="2000" dirty="0">
                <a:latin typeface="Calibri" pitchFamily="34" charset="0"/>
              </a:rPr>
              <a:t>: Is the name of the single </a:t>
            </a:r>
            <a:r>
              <a:rPr lang="en-US" sz="2000" dirty="0">
                <a:cs typeface="Courier New" pitchFamily="49" charset="0"/>
              </a:rPr>
              <a:t>.exe</a:t>
            </a:r>
            <a:r>
              <a:rPr lang="en-US" sz="2000" dirty="0">
                <a:latin typeface="Calibri" panose="020F0502020204030204" pitchFamily="34" charset="0"/>
                <a:cs typeface="Courier New" pitchFamily="49" charset="0"/>
              </a:rPr>
              <a:t> </a:t>
            </a:r>
            <a:r>
              <a:rPr lang="en-US" sz="2000" dirty="0">
                <a:latin typeface="Calibri" pitchFamily="34" charset="0"/>
              </a:rPr>
              <a:t>file that will be generated.</a:t>
            </a:r>
          </a:p>
          <a:p>
            <a:pPr marL="742950" lvl="1" indent="-285750">
              <a:lnSpc>
                <a:spcPct val="90000"/>
              </a:lnSpc>
              <a:spcBef>
                <a:spcPct val="20000"/>
              </a:spcBef>
              <a:buClr>
                <a:srgbClr val="006666"/>
              </a:buClr>
              <a:buSzPct val="50000"/>
              <a:buFont typeface="Wingdings 2" pitchFamily="18" charset="2"/>
              <a:buChar char="²"/>
              <a:defRPr/>
            </a:pPr>
            <a:r>
              <a:rPr lang="en-US" sz="2000" dirty="0" err="1">
                <a:cs typeface="Courier New" pitchFamily="49" charset="0"/>
              </a:rPr>
              <a:t>FullPath</a:t>
            </a:r>
            <a:r>
              <a:rPr lang="en-US" sz="2000" dirty="0">
                <a:cs typeface="Courier New" pitchFamily="49" charset="0"/>
              </a:rPr>
              <a:t> of File 1</a:t>
            </a:r>
            <a:r>
              <a:rPr lang="en-US" sz="2000" dirty="0">
                <a:latin typeface="Calibri" pitchFamily="34" charset="0"/>
              </a:rPr>
              <a:t>: Is the complete path where the first file is located.</a:t>
            </a:r>
          </a:p>
          <a:p>
            <a:pPr marL="742950" lvl="1" indent="-285750">
              <a:lnSpc>
                <a:spcPct val="90000"/>
              </a:lnSpc>
              <a:spcBef>
                <a:spcPct val="20000"/>
              </a:spcBef>
              <a:buClr>
                <a:srgbClr val="006666"/>
              </a:buClr>
              <a:buSzPct val="50000"/>
              <a:buFont typeface="Wingdings 2" pitchFamily="18" charset="2"/>
              <a:buChar char="²"/>
              <a:defRPr/>
            </a:pPr>
            <a:r>
              <a:rPr lang="en-US" sz="2000" dirty="0" err="1">
                <a:cs typeface="Courier New" pitchFamily="49" charset="0"/>
              </a:rPr>
              <a:t>FullPath</a:t>
            </a:r>
            <a:r>
              <a:rPr lang="en-US" sz="2000" dirty="0">
                <a:cs typeface="Courier New" pitchFamily="49" charset="0"/>
              </a:rPr>
              <a:t> of File 2</a:t>
            </a:r>
            <a:r>
              <a:rPr lang="en-US" sz="2000" dirty="0">
                <a:latin typeface="Calibri" pitchFamily="34" charset="0"/>
              </a:rPr>
              <a:t>: Is the complete path where the second file is located.</a:t>
            </a:r>
            <a:endParaRPr lang="en-GB" sz="20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800" dirty="0">
              <a:latin typeface="Calibri" pitchFamily="34" charset="0"/>
            </a:endParaRPr>
          </a:p>
        </p:txBody>
      </p:sp>
      <p:sp>
        <p:nvSpPr>
          <p:cNvPr id="59395"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4-10</a:t>
            </a:r>
          </a:p>
        </p:txBody>
      </p:sp>
      <p:sp>
        <p:nvSpPr>
          <p:cNvPr id="2" name="Text Placeholder 1"/>
          <p:cNvSpPr>
            <a:spLocks noGrp="1"/>
          </p:cNvSpPr>
          <p:nvPr>
            <p:ph type="body" idx="1"/>
          </p:nvPr>
        </p:nvSpPr>
        <p:spPr/>
        <p:txBody>
          <a:bodyPr/>
          <a:lstStyle/>
          <a:p>
            <a:endParaRPr lang="en-US"/>
          </a:p>
        </p:txBody>
      </p:sp>
      <p:sp>
        <p:nvSpPr>
          <p:cNvPr id="59396" name="Text Box 4"/>
          <p:cNvSpPr txBox="1">
            <a:spLocks noChangeArrowheads="1"/>
          </p:cNvSpPr>
          <p:nvPr/>
        </p:nvSpPr>
        <p:spPr bwMode="auto">
          <a:xfrm>
            <a:off x="2209800" y="1219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40980527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ChangeArrowheads="1"/>
          </p:cNvSpPr>
          <p:nvPr/>
        </p:nvSpPr>
        <p:spPr bwMode="auto">
          <a:xfrm>
            <a:off x="1752601" y="796925"/>
            <a:ext cx="89138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following figure shows the outcome of the compiled code:</a:t>
            </a: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endParaRPr lang="en-US" altLang="en-US" sz="2400">
              <a:latin typeface="Calibri" panose="020F0502020204030204" pitchFamily="34" charset="0"/>
            </a:endParaRP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In both the codes:  </a:t>
            </a:r>
          </a:p>
          <a:p>
            <a:pPr lvl="1">
              <a:lnSpc>
                <a:spcPct val="90000"/>
              </a:lnSpc>
            </a:pPr>
            <a:r>
              <a:rPr lang="en-US" altLang="en-US" sz="1600">
                <a:solidFill>
                  <a:srgbClr val="000000"/>
                </a:solidFill>
                <a:latin typeface="Calibri" panose="020F0502020204030204" pitchFamily="34" charset="0"/>
                <a:ea typeface="Calibri" panose="020F0502020204030204" pitchFamily="34" charset="0"/>
                <a:cs typeface="Times New Roman" panose="02020603050405020304" pitchFamily="18" charset="0"/>
              </a:rPr>
              <a:t>The namespaces </a:t>
            </a:r>
            <a:r>
              <a:rPr lang="en-US" altLang="en-US" sz="1600" b="1">
                <a:solidFill>
                  <a:srgbClr val="000000"/>
                </a:solidFill>
                <a:latin typeface="Courier New" panose="02070309020205020404" pitchFamily="49" charset="0"/>
                <a:ea typeface="Calibri" panose="020F0502020204030204" pitchFamily="34" charset="0"/>
                <a:cs typeface="Times New Roman" panose="02020603050405020304" pitchFamily="18" charset="0"/>
              </a:rPr>
              <a:t>Jeep </a:t>
            </a:r>
            <a:r>
              <a:rPr lang="en-US" altLang="en-US" sz="1600">
                <a:solidFill>
                  <a:srgbClr val="000000"/>
                </a:solidFill>
                <a:latin typeface="Calibri" panose="020F0502020204030204" pitchFamily="34" charset="0"/>
                <a:ea typeface="Calibri" panose="020F0502020204030204" pitchFamily="34" charset="0"/>
                <a:cs typeface="Times New Roman" panose="02020603050405020304" pitchFamily="18" charset="0"/>
              </a:rPr>
              <a:t>and </a:t>
            </a:r>
            <a:r>
              <a:rPr lang="en-US" altLang="en-US" sz="1600" b="1">
                <a:solidFill>
                  <a:srgbClr val="000000"/>
                </a:solidFill>
                <a:latin typeface="Courier New" panose="02070309020205020404" pitchFamily="49" charset="0"/>
                <a:ea typeface="Calibri" panose="020F0502020204030204" pitchFamily="34" charset="0"/>
                <a:cs typeface="Times New Roman" panose="02020603050405020304" pitchFamily="18" charset="0"/>
              </a:rPr>
              <a:t>Car </a:t>
            </a:r>
            <a:r>
              <a:rPr lang="en-US" altLang="en-US" sz="1600">
                <a:solidFill>
                  <a:srgbClr val="000000"/>
                </a:solidFill>
                <a:latin typeface="Calibri" panose="020F0502020204030204" pitchFamily="34" charset="0"/>
                <a:cs typeface="Calibri" panose="020F0502020204030204" pitchFamily="34" charset="0"/>
              </a:rPr>
              <a:t>include the class </a:t>
            </a:r>
            <a:r>
              <a:rPr lang="en-US" altLang="en-US" sz="1600" b="1">
                <a:solidFill>
                  <a:srgbClr val="000000"/>
                </a:solidFill>
                <a:latin typeface="Courier New" panose="02070309020205020404" pitchFamily="49" charset="0"/>
                <a:cs typeface="Calibri" panose="020F0502020204030204" pitchFamily="34" charset="0"/>
              </a:rPr>
              <a:t>Category</a:t>
            </a:r>
            <a:r>
              <a:rPr lang="en-US" altLang="en-US" sz="1600">
                <a:solidFill>
                  <a:srgbClr val="000000"/>
                </a:solidFill>
                <a:latin typeface="Calibri" panose="020F0502020204030204" pitchFamily="34" charset="0"/>
                <a:cs typeface="Calibri" panose="020F0502020204030204" pitchFamily="34" charset="0"/>
              </a:rPr>
              <a:t>. </a:t>
            </a:r>
          </a:p>
          <a:p>
            <a:pPr lvl="1">
              <a:lnSpc>
                <a:spcPct val="90000"/>
              </a:lnSpc>
            </a:pPr>
            <a:r>
              <a:rPr lang="en-US" altLang="en-US" sz="1600">
                <a:solidFill>
                  <a:srgbClr val="000000"/>
                </a:solidFill>
                <a:latin typeface="Calibri" panose="020F0502020204030204" pitchFamily="34" charset="0"/>
                <a:cs typeface="Calibri" panose="020F0502020204030204" pitchFamily="34" charset="0"/>
              </a:rPr>
              <a:t>An alias </a:t>
            </a:r>
            <a:r>
              <a:rPr lang="en-US" altLang="en-US" sz="1600" b="1">
                <a:solidFill>
                  <a:srgbClr val="000000"/>
                </a:solidFill>
                <a:latin typeface="Courier New" panose="02070309020205020404" pitchFamily="49" charset="0"/>
                <a:cs typeface="Calibri" panose="020F0502020204030204" pitchFamily="34" charset="0"/>
              </a:rPr>
              <a:t>Utility</a:t>
            </a:r>
            <a:r>
              <a:rPr lang="en-US" altLang="en-US" sz="1600">
                <a:solidFill>
                  <a:srgbClr val="000000"/>
                </a:solidFill>
                <a:latin typeface="Calibri" panose="020F0502020204030204" pitchFamily="34" charset="0"/>
                <a:cs typeface="Calibri" panose="020F0502020204030204" pitchFamily="34" charset="0"/>
              </a:rPr>
              <a:t>_</a:t>
            </a:r>
            <a:r>
              <a:rPr lang="en-US" altLang="en-US" sz="1600" b="1">
                <a:solidFill>
                  <a:srgbClr val="000000"/>
                </a:solidFill>
                <a:latin typeface="Courier New" panose="02070309020205020404" pitchFamily="49" charset="0"/>
                <a:cs typeface="Calibri" panose="020F0502020204030204" pitchFamily="34" charset="0"/>
              </a:rPr>
              <a:t>Vehicle </a:t>
            </a:r>
            <a:r>
              <a:rPr lang="en-US" altLang="en-US" sz="1600">
                <a:solidFill>
                  <a:srgbClr val="000000"/>
                </a:solidFill>
                <a:latin typeface="Calibri" panose="020F0502020204030204" pitchFamily="34" charset="0"/>
                <a:cs typeface="Calibri" panose="020F0502020204030204" pitchFamily="34" charset="0"/>
              </a:rPr>
              <a:t>is provided to the namespace </a:t>
            </a:r>
            <a:r>
              <a:rPr lang="en-US" altLang="en-US" sz="1600" b="1">
                <a:solidFill>
                  <a:srgbClr val="000000"/>
                </a:solidFill>
                <a:latin typeface="Courier New" panose="02070309020205020404" pitchFamily="49" charset="0"/>
                <a:cs typeface="Calibri" panose="020F0502020204030204" pitchFamily="34" charset="0"/>
              </a:rPr>
              <a:t>Automotive.Jeep</a:t>
            </a:r>
            <a:r>
              <a:rPr lang="en-US" altLang="en-US" sz="1600">
                <a:solidFill>
                  <a:srgbClr val="000000"/>
                </a:solidFill>
                <a:latin typeface="Calibri" panose="020F0502020204030204" pitchFamily="34" charset="0"/>
                <a:cs typeface="Calibri" panose="020F0502020204030204" pitchFamily="34" charset="0"/>
              </a:rPr>
              <a:t>. </a:t>
            </a:r>
          </a:p>
          <a:p>
            <a:pPr lvl="1">
              <a:lnSpc>
                <a:spcPct val="90000"/>
              </a:lnSpc>
            </a:pPr>
            <a:r>
              <a:rPr lang="en-US" altLang="en-US" sz="1600">
                <a:solidFill>
                  <a:srgbClr val="000000"/>
                </a:solidFill>
                <a:latin typeface="Calibri" panose="020F0502020204030204" pitchFamily="34" charset="0"/>
                <a:cs typeface="Calibri" panose="020F0502020204030204" pitchFamily="34" charset="0"/>
              </a:rPr>
              <a:t>This alias matches with the name of the other namespace in which the namespace </a:t>
            </a:r>
            <a:r>
              <a:rPr lang="en-US" altLang="en-US" sz="1600" b="1">
                <a:solidFill>
                  <a:srgbClr val="000000"/>
                </a:solidFill>
                <a:latin typeface="Courier New" panose="02070309020205020404" pitchFamily="49" charset="0"/>
                <a:cs typeface="Calibri" panose="020F0502020204030204" pitchFamily="34" charset="0"/>
              </a:rPr>
              <a:t>Car </a:t>
            </a:r>
            <a:r>
              <a:rPr lang="en-US" altLang="en-US" sz="1600">
                <a:solidFill>
                  <a:srgbClr val="000000"/>
                </a:solidFill>
                <a:latin typeface="Calibri" panose="020F0502020204030204" pitchFamily="34" charset="0"/>
                <a:cs typeface="Calibri" panose="020F0502020204030204" pitchFamily="34" charset="0"/>
              </a:rPr>
              <a:t>is nested. </a:t>
            </a:r>
          </a:p>
          <a:p>
            <a:pPr lvl="1">
              <a:lnSpc>
                <a:spcPct val="90000"/>
              </a:lnSpc>
            </a:pPr>
            <a:r>
              <a:rPr lang="en-US" altLang="en-US" sz="1600">
                <a:solidFill>
                  <a:srgbClr val="000000"/>
                </a:solidFill>
                <a:latin typeface="Calibri" panose="020F0502020204030204" pitchFamily="34" charset="0"/>
                <a:cs typeface="Calibri" panose="020F0502020204030204" pitchFamily="34" charset="0"/>
              </a:rPr>
              <a:t>To compile both the programs, the </a:t>
            </a:r>
            <a:r>
              <a:rPr lang="en-US" altLang="en-US" sz="1600">
                <a:solidFill>
                  <a:srgbClr val="000000"/>
                </a:solidFill>
                <a:latin typeface="Courier New" panose="02070309020205020404" pitchFamily="49" charset="0"/>
                <a:cs typeface="Calibri" panose="020F0502020204030204" pitchFamily="34" charset="0"/>
              </a:rPr>
              <a:t>csc</a:t>
            </a:r>
            <a:r>
              <a:rPr lang="en-US" altLang="en-US" sz="1600">
                <a:solidFill>
                  <a:srgbClr val="000000"/>
                </a:solidFill>
                <a:latin typeface="Calibri" panose="020F0502020204030204" pitchFamily="34" charset="0"/>
                <a:cs typeface="Calibri" panose="020F0502020204030204" pitchFamily="34" charset="0"/>
              </a:rPr>
              <a:t> command is used which uses the complete path to refer to the </a:t>
            </a:r>
            <a:r>
              <a:rPr lang="en-US" altLang="en-US" sz="1600" b="1">
                <a:solidFill>
                  <a:srgbClr val="000000"/>
                </a:solidFill>
                <a:latin typeface="Courier New" panose="02070309020205020404" pitchFamily="49" charset="0"/>
                <a:cs typeface="Calibri" panose="020F0502020204030204" pitchFamily="34" charset="0"/>
              </a:rPr>
              <a:t>Category.cs </a:t>
            </a:r>
            <a:r>
              <a:rPr lang="en-US" altLang="en-US" sz="1600">
                <a:solidFill>
                  <a:srgbClr val="000000"/>
                </a:solidFill>
                <a:latin typeface="Calibri" panose="020F0502020204030204" pitchFamily="34" charset="0"/>
                <a:cs typeface="Calibri" panose="020F0502020204030204" pitchFamily="34" charset="0"/>
              </a:rPr>
              <a:t>file. </a:t>
            </a:r>
          </a:p>
          <a:p>
            <a:pPr lvl="1">
              <a:lnSpc>
                <a:spcPct val="90000"/>
              </a:lnSpc>
            </a:pPr>
            <a:r>
              <a:rPr lang="en-US" altLang="en-US" sz="1600">
                <a:solidFill>
                  <a:srgbClr val="000000"/>
                </a:solidFill>
                <a:latin typeface="Calibri" panose="020F0502020204030204" pitchFamily="34" charset="0"/>
                <a:cs typeface="Calibri" panose="020F0502020204030204" pitchFamily="34" charset="0"/>
              </a:rPr>
              <a:t>In the </a:t>
            </a:r>
            <a:r>
              <a:rPr lang="en-US" altLang="en-US" sz="1600" b="1">
                <a:solidFill>
                  <a:srgbClr val="000000"/>
                </a:solidFill>
                <a:latin typeface="Courier New" panose="02070309020205020404" pitchFamily="49" charset="0"/>
                <a:cs typeface="Calibri" panose="020F0502020204030204" pitchFamily="34" charset="0"/>
              </a:rPr>
              <a:t>Automobile.cs </a:t>
            </a:r>
            <a:r>
              <a:rPr lang="en-US" altLang="en-US" sz="1600">
                <a:solidFill>
                  <a:srgbClr val="000000"/>
                </a:solidFill>
                <a:latin typeface="Calibri" panose="020F0502020204030204" pitchFamily="34" charset="0"/>
                <a:cs typeface="Calibri" panose="020F0502020204030204" pitchFamily="34" charset="0"/>
              </a:rPr>
              <a:t>file, the alias name </a:t>
            </a:r>
            <a:r>
              <a:rPr lang="en-US" altLang="en-US" sz="1600" b="1">
                <a:solidFill>
                  <a:srgbClr val="000000"/>
                </a:solidFill>
                <a:latin typeface="Courier New" panose="02070309020205020404" pitchFamily="49" charset="0"/>
                <a:cs typeface="Calibri" panose="020F0502020204030204" pitchFamily="34" charset="0"/>
              </a:rPr>
              <a:t>Utility_Vehicle </a:t>
            </a:r>
            <a:r>
              <a:rPr lang="en-US" altLang="en-US" sz="1600">
                <a:solidFill>
                  <a:srgbClr val="000000"/>
                </a:solidFill>
                <a:latin typeface="Calibri" panose="020F0502020204030204" pitchFamily="34" charset="0"/>
                <a:cs typeface="Calibri" panose="020F0502020204030204" pitchFamily="34" charset="0"/>
              </a:rPr>
              <a:t>is the same as the namespace which is being referred by the file. Due to this name conflict, the complier generates an error.</a:t>
            </a:r>
            <a:endParaRPr lang="en-US" altLang="en-US" sz="1600">
              <a:latin typeface="Courier New" panose="02070309020205020404" pitchFamily="49" charset="0"/>
              <a:cs typeface="Courier New" panose="02070309020205020404" pitchFamily="49" charset="0"/>
            </a:endParaRPr>
          </a:p>
          <a:p>
            <a:pPr eaLnBrk="1" hangingPunct="1">
              <a:lnSpc>
                <a:spcPct val="90000"/>
              </a:lnSpc>
            </a:pPr>
            <a:endParaRPr lang="en-US" altLang="en-US" sz="1600">
              <a:latin typeface="Calibri" panose="020F0502020204030204" pitchFamily="34" charset="0"/>
            </a:endParaRPr>
          </a:p>
          <a:p>
            <a:pPr eaLnBrk="1" hangingPunct="1">
              <a:lnSpc>
                <a:spcPct val="90000"/>
              </a:lnSpc>
            </a:pPr>
            <a:endParaRPr lang="en-US" altLang="en-US" sz="16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pPr>
            <a:endParaRPr lang="en-US" altLang="en-US" sz="1800">
              <a:latin typeface="Calibri" panose="020F0502020204030204" pitchFamily="34" charset="0"/>
            </a:endParaRPr>
          </a:p>
          <a:p>
            <a:pPr eaLnBrk="1" hangingPunct="1">
              <a:lnSpc>
                <a:spcPct val="90000"/>
              </a:lnSpc>
              <a:buFontTx/>
              <a:buNone/>
            </a:pPr>
            <a:r>
              <a:rPr lang="en-US" altLang="en-US" sz="1800">
                <a:latin typeface="Calibri" panose="020F0502020204030204" pitchFamily="34" charset="0"/>
              </a:rPr>
              <a:t>                      </a:t>
            </a:r>
          </a:p>
          <a:p>
            <a:pPr eaLnBrk="1" hangingPunct="1">
              <a:lnSpc>
                <a:spcPct val="90000"/>
              </a:lnSpc>
            </a:pPr>
            <a:endParaRPr lang="en-US" altLang="en-US" sz="1800">
              <a:latin typeface="Calibri" panose="020F0502020204030204" pitchFamily="34" charset="0"/>
            </a:endParaRPr>
          </a:p>
        </p:txBody>
      </p:sp>
      <p:pic>
        <p:nvPicPr>
          <p:cNvPr id="6144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752600"/>
            <a:ext cx="449580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5-10</a:t>
            </a:r>
          </a:p>
        </p:txBody>
      </p:sp>
      <p:sp>
        <p:nvSpPr>
          <p:cNvPr id="2" name="Text Placeholder 1"/>
          <p:cNvSpPr>
            <a:spLocks noGrp="1"/>
          </p:cNvSpPr>
          <p:nvPr>
            <p:ph type="body" idx="1"/>
          </p:nvPr>
        </p:nvSpPr>
        <p:spPr/>
        <p:txBody>
          <a:bodyPr/>
          <a:lstStyle/>
          <a:p>
            <a:endParaRPr lang="en-US" dirty="0"/>
          </a:p>
        </p:txBody>
      </p:sp>
      <p:sp>
        <p:nvSpPr>
          <p:cNvPr id="61445" name="Text Box 4"/>
          <p:cNvSpPr txBox="1">
            <a:spLocks noChangeArrowheads="1"/>
          </p:cNvSpPr>
          <p:nvPr/>
        </p:nvSpPr>
        <p:spPr bwMode="auto">
          <a:xfrm>
            <a:off x="2209800" y="1295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433694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ChangeArrowheads="1"/>
          </p:cNvSpPr>
          <p:nvPr/>
        </p:nvSpPr>
        <p:spPr bwMode="auto">
          <a:xfrm>
            <a:off x="1752601" y="796925"/>
            <a:ext cx="8913813" cy="22098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a:ea typeface="Calibri"/>
                <a:cs typeface="Times New Roman"/>
              </a:rPr>
              <a:t>This problem of ambiguous name references can be resolved by using the namespace alias qualifier.</a:t>
            </a:r>
            <a:endParaRPr lang="en-GB" sz="2400" dirty="0">
              <a:latin typeface="Calibri"/>
              <a:ea typeface="Calibri"/>
              <a:cs typeface="Times New Roman"/>
            </a:endParaRPr>
          </a:p>
          <a:p>
            <a:pPr marL="342900" indent="-342900">
              <a:lnSpc>
                <a:spcPct val="90000"/>
              </a:lnSpc>
              <a:spcBef>
                <a:spcPct val="20000"/>
              </a:spcBef>
              <a:buClr>
                <a:srgbClr val="004E4C"/>
              </a:buClr>
              <a:buSzPct val="50000"/>
              <a:buFont typeface="Wingdings" pitchFamily="2" charset="2"/>
              <a:buChar char="u"/>
              <a:defRPr/>
            </a:pPr>
            <a:r>
              <a:rPr lang="en-US" sz="2400" dirty="0">
                <a:latin typeface="Calibri"/>
                <a:ea typeface="Calibri"/>
              </a:rPr>
              <a:t>Namespace alias qualifier is a new feature of C# and it can be used in the form of:</a:t>
            </a:r>
            <a:endParaRPr lang="en-GB" sz="2400" dirty="0">
              <a:ea typeface="Calibri"/>
            </a:endParaRPr>
          </a:p>
          <a:p>
            <a:pPr lvl="1" algn="just">
              <a:lnSpc>
                <a:spcPct val="70000"/>
              </a:lnSpc>
              <a:spcBef>
                <a:spcPts val="1700"/>
              </a:spcBef>
              <a:defRPr/>
            </a:pPr>
            <a:endParaRPr lang="en-US" sz="1800" dirty="0">
              <a:latin typeface="Courier New"/>
              <a:ea typeface="Calibri"/>
            </a:endParaRPr>
          </a:p>
          <a:p>
            <a:pPr lvl="1" algn="just">
              <a:lnSpc>
                <a:spcPct val="70000"/>
              </a:lnSpc>
              <a:spcBef>
                <a:spcPts val="1700"/>
              </a:spcBef>
              <a:defRPr/>
            </a:pPr>
            <a:r>
              <a:rPr lang="en-US" sz="1800" dirty="0">
                <a:latin typeface="Courier New"/>
                <a:ea typeface="Calibri"/>
              </a:rPr>
              <a:t>&lt;</a:t>
            </a:r>
            <a:r>
              <a:rPr lang="en-US" sz="1800" dirty="0" err="1">
                <a:latin typeface="Courier New"/>
                <a:ea typeface="Calibri"/>
              </a:rPr>
              <a:t>LeftOperand</a:t>
            </a:r>
            <a:r>
              <a:rPr lang="en-US" sz="1800" dirty="0">
                <a:latin typeface="Courier New"/>
                <a:ea typeface="Calibri"/>
              </a:rPr>
              <a:t>&gt; :: &lt;</a:t>
            </a:r>
            <a:r>
              <a:rPr lang="en-US" sz="1800" dirty="0" err="1">
                <a:latin typeface="Courier New"/>
                <a:ea typeface="Calibri"/>
              </a:rPr>
              <a:t>RightOperand</a:t>
            </a:r>
            <a:r>
              <a:rPr lang="en-US" sz="1800" dirty="0">
                <a:latin typeface="Courier New"/>
                <a:ea typeface="Calibri"/>
              </a:rPr>
              <a:t>&gt;</a:t>
            </a:r>
            <a:endParaRPr lang="en-GB" sz="2000" dirty="0">
              <a:ea typeface="Calibri"/>
            </a:endParaRPr>
          </a:p>
          <a:p>
            <a:pPr algn="just">
              <a:lnSpc>
                <a:spcPct val="70000"/>
              </a:lnSpc>
              <a:spcBef>
                <a:spcPts val="1700"/>
              </a:spcBef>
              <a:defRPr/>
            </a:pPr>
            <a:endParaRPr lang="en-US" sz="1800" dirty="0">
              <a:latin typeface="Calibri"/>
              <a:ea typeface="Calibri"/>
            </a:endParaRPr>
          </a:p>
          <a:p>
            <a:pPr marL="342900" indent="-342900">
              <a:lnSpc>
                <a:spcPct val="90000"/>
              </a:lnSpc>
              <a:spcBef>
                <a:spcPct val="20000"/>
              </a:spcBef>
              <a:buClr>
                <a:srgbClr val="004E4C"/>
              </a:buClr>
              <a:buSzPct val="50000"/>
              <a:buFont typeface="Wingdings" pitchFamily="2" charset="2"/>
              <a:buChar char="u"/>
              <a:defRPr/>
            </a:pPr>
            <a:r>
              <a:rPr lang="en-US" sz="2400" dirty="0">
                <a:latin typeface="Calibri"/>
                <a:ea typeface="Calibri"/>
              </a:rPr>
              <a:t>In the syntax:</a:t>
            </a:r>
          </a:p>
          <a:p>
            <a:pPr marL="742950" lvl="1" indent="-285750">
              <a:lnSpc>
                <a:spcPct val="90000"/>
              </a:lnSpc>
              <a:spcBef>
                <a:spcPct val="20000"/>
              </a:spcBef>
              <a:buClr>
                <a:srgbClr val="006666"/>
              </a:buClr>
              <a:buSzPct val="50000"/>
              <a:buFont typeface="Wingdings 2" pitchFamily="18" charset="2"/>
              <a:buChar char="²"/>
              <a:defRPr/>
            </a:pPr>
            <a:r>
              <a:rPr lang="en-US" sz="1800" dirty="0" err="1">
                <a:latin typeface="Courier New"/>
                <a:ea typeface="Calibri"/>
              </a:rPr>
              <a:t>LeftOperand</a:t>
            </a:r>
            <a:r>
              <a:rPr lang="en-US" sz="1800" dirty="0">
                <a:latin typeface="Calibri"/>
                <a:ea typeface="Calibri"/>
              </a:rPr>
              <a:t>: Is a namespace alias, an extern, or a global identifier.</a:t>
            </a:r>
            <a:endParaRPr lang="en-GB" sz="2000" dirty="0">
              <a:ea typeface="Calibri"/>
            </a:endParaRPr>
          </a:p>
          <a:p>
            <a:pPr marL="742950" lvl="1" indent="-285750">
              <a:lnSpc>
                <a:spcPct val="90000"/>
              </a:lnSpc>
              <a:spcBef>
                <a:spcPct val="20000"/>
              </a:spcBef>
              <a:buClr>
                <a:srgbClr val="006666"/>
              </a:buClr>
              <a:buSzPct val="50000"/>
              <a:buFont typeface="Wingdings 2" pitchFamily="18" charset="2"/>
              <a:buChar char="²"/>
              <a:defRPr/>
            </a:pPr>
            <a:r>
              <a:rPr lang="en-US" sz="1800" dirty="0" err="1">
                <a:latin typeface="Courier New"/>
                <a:ea typeface="Calibri"/>
              </a:rPr>
              <a:t>RightOperand</a:t>
            </a:r>
            <a:r>
              <a:rPr lang="en-US" sz="2400" dirty="0">
                <a:latin typeface="Calibri"/>
                <a:ea typeface="Calibri"/>
                <a:cs typeface="Times New Roman"/>
              </a:rPr>
              <a:t>: </a:t>
            </a:r>
            <a:r>
              <a:rPr lang="en-US" sz="1800" dirty="0">
                <a:latin typeface="Calibri"/>
                <a:ea typeface="Calibri"/>
              </a:rPr>
              <a:t>Is the type.</a:t>
            </a:r>
            <a:endParaRPr lang="en-GB" sz="1800" dirty="0">
              <a:latin typeface="Calibri"/>
              <a:ea typeface="Calibri"/>
            </a:endParaRPr>
          </a:p>
          <a:p>
            <a:pPr marL="342900" indent="-342900">
              <a:lnSpc>
                <a:spcPct val="90000"/>
              </a:lnSpc>
              <a:spcBef>
                <a:spcPct val="20000"/>
              </a:spcBef>
              <a:buClr>
                <a:srgbClr val="004E4C"/>
              </a:buClr>
              <a:buSzPct val="50000"/>
              <a:defRPr/>
            </a:pPr>
            <a:endParaRPr lang="en-US" sz="1800" dirty="0">
              <a:latin typeface="Calibri" pitchFamily="34" charset="0"/>
            </a:endParaRPr>
          </a:p>
          <a:p>
            <a:pPr marL="342900" indent="-342900">
              <a:lnSpc>
                <a:spcPct val="90000"/>
              </a:lnSpc>
              <a:spcBef>
                <a:spcPct val="20000"/>
              </a:spcBef>
              <a:buClr>
                <a:srgbClr val="004E4C"/>
              </a:buClr>
              <a:buSzPct val="50000"/>
              <a:defRPr/>
            </a:pPr>
            <a:r>
              <a:rPr lang="en-US" sz="1800" dirty="0">
                <a:latin typeface="Calibri" pitchFamily="34" charset="0"/>
              </a:rPr>
              <a:t>                      </a:t>
            </a:r>
          </a:p>
          <a:p>
            <a:pPr marL="342900" indent="-342900">
              <a:lnSpc>
                <a:spcPct val="90000"/>
              </a:lnSpc>
              <a:spcBef>
                <a:spcPct val="20000"/>
              </a:spcBef>
              <a:buClr>
                <a:srgbClr val="004E4C"/>
              </a:buClr>
              <a:buSzPct val="50000"/>
              <a:buFont typeface="Wingdings" pitchFamily="2" charset="2"/>
              <a:buChar char="u"/>
              <a:defRPr/>
            </a:pPr>
            <a:endParaRPr lang="en-US" sz="1800" dirty="0">
              <a:latin typeface="Calibri" pitchFamily="34" charset="0"/>
            </a:endParaRPr>
          </a:p>
        </p:txBody>
      </p:sp>
      <p:sp>
        <p:nvSpPr>
          <p:cNvPr id="62467"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6-10</a:t>
            </a:r>
          </a:p>
        </p:txBody>
      </p:sp>
      <p:sp>
        <p:nvSpPr>
          <p:cNvPr id="2" name="Text Placeholder 1"/>
          <p:cNvSpPr>
            <a:spLocks noGrp="1"/>
          </p:cNvSpPr>
          <p:nvPr>
            <p:ph type="body" idx="1"/>
          </p:nvPr>
        </p:nvSpPr>
        <p:spPr/>
        <p:txBody>
          <a:bodyPr/>
          <a:lstStyle/>
          <a:p>
            <a:endParaRPr lang="en-US"/>
          </a:p>
        </p:txBody>
      </p:sp>
      <p:sp>
        <p:nvSpPr>
          <p:cNvPr id="62468" name="Text Box 4"/>
          <p:cNvSpPr txBox="1">
            <a:spLocks noChangeArrowheads="1"/>
          </p:cNvSpPr>
          <p:nvPr/>
        </p:nvSpPr>
        <p:spPr bwMode="auto">
          <a:xfrm>
            <a:off x="2209800" y="2362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759027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ChangeArrowheads="1"/>
          </p:cNvSpPr>
          <p:nvPr/>
        </p:nvSpPr>
        <p:spPr bwMode="auto">
          <a:xfrm>
            <a:off x="1752600" y="796925"/>
            <a:ext cx="8153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000">
                <a:latin typeface="Calibri" panose="020F0502020204030204" pitchFamily="34" charset="0"/>
              </a:rPr>
              <a:t>The correct code for this is given as follows:</a:t>
            </a: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endParaRPr lang="en-US" altLang="en-US" sz="2400">
              <a:latin typeface="Calibri" panose="020F0502020204030204" pitchFamily="34" charset="0"/>
            </a:endParaRPr>
          </a:p>
          <a:p>
            <a:pPr eaLnBrk="1" hangingPunct="1">
              <a:lnSpc>
                <a:spcPct val="90000"/>
              </a:lnSpc>
            </a:pPr>
            <a:endParaRPr lang="en-US" altLang="en-US" sz="2400">
              <a:latin typeface="Calibri" panose="020F0502020204030204" pitchFamily="34" charset="0"/>
            </a:endParaRPr>
          </a:p>
          <a:p>
            <a:pPr eaLnBrk="1" hangingPunct="1">
              <a:lnSpc>
                <a:spcPct val="90000"/>
              </a:lnSpc>
              <a:buFontTx/>
              <a:buNone/>
            </a:pPr>
            <a:r>
              <a:rPr lang="en-US" altLang="en-US" sz="2400">
                <a:latin typeface="Calibri" panose="020F0502020204030204" pitchFamily="34" charset="0"/>
              </a:rPr>
              <a:t>                          </a:t>
            </a:r>
          </a:p>
          <a:p>
            <a:pPr eaLnBrk="1" hangingPunct="1">
              <a:lnSpc>
                <a:spcPct val="90000"/>
              </a:lnSpc>
            </a:pPr>
            <a:endParaRPr lang="en-US" altLang="en-US" sz="2400">
              <a:latin typeface="Calibri" panose="020F0502020204030204" pitchFamily="34" charset="0"/>
            </a:endParaRPr>
          </a:p>
        </p:txBody>
      </p:sp>
      <p:sp>
        <p:nvSpPr>
          <p:cNvPr id="7" name="Text Box 6"/>
          <p:cNvSpPr txBox="1">
            <a:spLocks noChangeArrowheads="1"/>
          </p:cNvSpPr>
          <p:nvPr/>
        </p:nvSpPr>
        <p:spPr bwMode="auto">
          <a:xfrm>
            <a:off x="2209800" y="1676400"/>
            <a:ext cx="7848600" cy="4705350"/>
          </a:xfrm>
          <a:prstGeom prst="rect">
            <a:avLst/>
          </a:prstGeom>
          <a:solidFill>
            <a:srgbClr val="FFEDA3">
              <a:alpha val="39999"/>
            </a:srgbClr>
          </a:solidFill>
          <a:ln w="12700" algn="ctr">
            <a:solidFill>
              <a:schemeClr val="tx1"/>
            </a:solidFill>
            <a:miter lim="800000"/>
            <a:headEnd/>
            <a:tailEnd/>
          </a:ln>
        </p:spPr>
        <p:txBody>
          <a:bodyPr/>
          <a:lstStyle/>
          <a:p>
            <a:pPr>
              <a:lnSpc>
                <a:spcPct val="70000"/>
              </a:lnSpc>
              <a:spcBef>
                <a:spcPts val="200"/>
              </a:spcBef>
              <a:defRPr/>
            </a:pPr>
            <a:r>
              <a:rPr lang="en-US" dirty="0">
                <a:latin typeface="Courier New"/>
                <a:ea typeface="Calibri"/>
              </a:rPr>
              <a:t>using System;</a:t>
            </a:r>
            <a:endParaRPr lang="en-GB" dirty="0">
              <a:ea typeface="Calibri"/>
            </a:endParaRPr>
          </a:p>
          <a:p>
            <a:pPr>
              <a:lnSpc>
                <a:spcPct val="70000"/>
              </a:lnSpc>
              <a:spcBef>
                <a:spcPts val="200"/>
              </a:spcBef>
              <a:defRPr/>
            </a:pPr>
            <a:r>
              <a:rPr lang="en-US" dirty="0">
                <a:latin typeface="Courier New"/>
                <a:ea typeface="Calibri"/>
              </a:rPr>
              <a:t>using </a:t>
            </a:r>
            <a:r>
              <a:rPr lang="en-US" dirty="0" err="1">
                <a:latin typeface="Courier New"/>
                <a:ea typeface="Calibri"/>
              </a:rPr>
              <a:t>System.Collections.Generic</a:t>
            </a:r>
            <a:r>
              <a:rPr lang="en-US" dirty="0">
                <a:latin typeface="Courier New"/>
                <a:ea typeface="Calibri"/>
              </a:rPr>
              <a:t>;</a:t>
            </a:r>
            <a:endParaRPr lang="en-GB" dirty="0">
              <a:ea typeface="Calibri"/>
            </a:endParaRPr>
          </a:p>
          <a:p>
            <a:pPr>
              <a:lnSpc>
                <a:spcPct val="70000"/>
              </a:lnSpc>
              <a:spcBef>
                <a:spcPts val="200"/>
              </a:spcBef>
              <a:defRPr/>
            </a:pPr>
            <a:r>
              <a:rPr lang="en-US" dirty="0">
                <a:latin typeface="Courier New"/>
                <a:ea typeface="Calibri"/>
              </a:rPr>
              <a:t>using </a:t>
            </a:r>
            <a:r>
              <a:rPr lang="en-US" dirty="0" err="1">
                <a:latin typeface="Courier New"/>
                <a:ea typeface="Calibri"/>
              </a:rPr>
              <a:t>System.Text</a:t>
            </a:r>
            <a:r>
              <a:rPr lang="en-US" dirty="0">
                <a:latin typeface="Courier New"/>
                <a:ea typeface="Calibri"/>
              </a:rPr>
              <a:t>;</a:t>
            </a:r>
            <a:endParaRPr lang="en-GB" dirty="0">
              <a:ea typeface="Calibri"/>
            </a:endParaRPr>
          </a:p>
          <a:p>
            <a:pPr>
              <a:lnSpc>
                <a:spcPct val="70000"/>
              </a:lnSpc>
              <a:spcBef>
                <a:spcPts val="200"/>
              </a:spcBef>
              <a:defRPr/>
            </a:pPr>
            <a:r>
              <a:rPr lang="en-US" dirty="0">
                <a:latin typeface="Courier New"/>
                <a:ea typeface="Calibri"/>
              </a:rPr>
              <a:t>using </a:t>
            </a:r>
            <a:r>
              <a:rPr lang="en-US" dirty="0" err="1">
                <a:latin typeface="Courier New"/>
                <a:ea typeface="Calibri"/>
              </a:rPr>
              <a:t>Utility_Vehicle.Car</a:t>
            </a:r>
            <a:r>
              <a:rPr lang="en-US" dirty="0">
                <a:latin typeface="Courier New"/>
                <a:ea typeface="Calibri"/>
              </a:rPr>
              <a:t>;</a:t>
            </a:r>
            <a:endParaRPr lang="en-GB" dirty="0">
              <a:ea typeface="Calibri"/>
            </a:endParaRPr>
          </a:p>
          <a:p>
            <a:pPr>
              <a:lnSpc>
                <a:spcPct val="70000"/>
              </a:lnSpc>
              <a:spcBef>
                <a:spcPts val="200"/>
              </a:spcBef>
              <a:defRPr/>
            </a:pPr>
            <a:r>
              <a:rPr lang="en-US" dirty="0">
                <a:latin typeface="Courier New"/>
                <a:ea typeface="Calibri"/>
              </a:rPr>
              <a:t>using </a:t>
            </a:r>
            <a:r>
              <a:rPr lang="en-US" dirty="0" err="1">
                <a:latin typeface="Courier New"/>
                <a:ea typeface="Calibri"/>
              </a:rPr>
              <a:t>Utility_Vehicle</a:t>
            </a:r>
            <a:r>
              <a:rPr lang="en-US" dirty="0">
                <a:latin typeface="Courier New"/>
                <a:ea typeface="Calibri"/>
              </a:rPr>
              <a:t> = </a:t>
            </a:r>
            <a:r>
              <a:rPr lang="en-US" dirty="0" err="1">
                <a:latin typeface="Courier New"/>
                <a:ea typeface="Calibri"/>
              </a:rPr>
              <a:t>Automotive.Vehicle.Jeep</a:t>
            </a:r>
            <a:r>
              <a:rPr lang="en-US" dirty="0">
                <a:latin typeface="Courier New"/>
                <a:ea typeface="Calibri"/>
              </a:rPr>
              <a:t>;</a:t>
            </a:r>
            <a:endParaRPr lang="en-GB" dirty="0">
              <a:ea typeface="Calibri"/>
            </a:endParaRPr>
          </a:p>
          <a:p>
            <a:pPr>
              <a:lnSpc>
                <a:spcPct val="70000"/>
              </a:lnSpc>
              <a:spcBef>
                <a:spcPts val="200"/>
              </a:spcBef>
              <a:defRPr/>
            </a:pPr>
            <a:r>
              <a:rPr lang="en-US" dirty="0">
                <a:latin typeface="Courier New"/>
                <a:ea typeface="Calibri"/>
              </a:rPr>
              <a:t> </a:t>
            </a:r>
            <a:endParaRPr lang="en-GB" dirty="0">
              <a:ea typeface="Calibri"/>
            </a:endParaRPr>
          </a:p>
          <a:p>
            <a:pPr>
              <a:lnSpc>
                <a:spcPct val="70000"/>
              </a:lnSpc>
              <a:spcBef>
                <a:spcPts val="200"/>
              </a:spcBef>
              <a:defRPr/>
            </a:pPr>
            <a:r>
              <a:rPr lang="en-US" dirty="0">
                <a:latin typeface="Courier New"/>
                <a:ea typeface="Calibri"/>
              </a:rPr>
              <a:t>namespace Automotive</a:t>
            </a:r>
            <a:endParaRPr lang="en-GB" dirty="0">
              <a:ea typeface="Calibri"/>
            </a:endParaRPr>
          </a:p>
          <a:p>
            <a:pPr>
              <a:lnSpc>
                <a:spcPct val="70000"/>
              </a:lnSpc>
              <a:spcBef>
                <a:spcPts val="200"/>
              </a:spcBef>
              <a:defRPr/>
            </a:pPr>
            <a:r>
              <a:rPr lang="en-US" dirty="0">
                <a:latin typeface="Courier New"/>
                <a:ea typeface="Calibri"/>
              </a:rPr>
              <a:t>{ </a:t>
            </a:r>
            <a:endParaRPr lang="en-GB" dirty="0">
              <a:ea typeface="Calibri"/>
            </a:endParaRPr>
          </a:p>
          <a:p>
            <a:pPr indent="400050">
              <a:lnSpc>
                <a:spcPct val="70000"/>
              </a:lnSpc>
              <a:spcBef>
                <a:spcPts val="200"/>
              </a:spcBef>
              <a:defRPr/>
            </a:pPr>
            <a:r>
              <a:rPr lang="en-US" dirty="0">
                <a:latin typeface="Courier New"/>
                <a:ea typeface="Calibri"/>
              </a:rPr>
              <a:t>namespace Vehicle </a:t>
            </a:r>
            <a:endParaRPr lang="en-GB" dirty="0">
              <a:ea typeface="Calibri"/>
            </a:endParaRPr>
          </a:p>
          <a:p>
            <a:pPr indent="400050">
              <a:lnSpc>
                <a:spcPct val="70000"/>
              </a:lnSpc>
              <a:spcBef>
                <a:spcPts val="200"/>
              </a:spcBef>
              <a:defRPr/>
            </a:pPr>
            <a:r>
              <a:rPr lang="en-US" dirty="0">
                <a:latin typeface="Courier New"/>
                <a:ea typeface="Calibri"/>
              </a:rPr>
              <a:t>{ </a:t>
            </a:r>
            <a:endParaRPr lang="en-GB" dirty="0">
              <a:ea typeface="Calibri"/>
            </a:endParaRPr>
          </a:p>
          <a:p>
            <a:pPr indent="571500">
              <a:lnSpc>
                <a:spcPct val="70000"/>
              </a:lnSpc>
              <a:spcBef>
                <a:spcPts val="200"/>
              </a:spcBef>
              <a:defRPr/>
            </a:pPr>
            <a:r>
              <a:rPr lang="en-US" dirty="0">
                <a:latin typeface="Courier New"/>
                <a:ea typeface="Calibri"/>
              </a:rPr>
              <a:t>namespace Jeep </a:t>
            </a:r>
            <a:endParaRPr lang="en-GB" dirty="0">
              <a:ea typeface="Calibri"/>
            </a:endParaRPr>
          </a:p>
          <a:p>
            <a:pPr indent="571500">
              <a:lnSpc>
                <a:spcPct val="70000"/>
              </a:lnSpc>
              <a:spcBef>
                <a:spcPts val="200"/>
              </a:spcBef>
              <a:defRPr/>
            </a:pPr>
            <a:r>
              <a:rPr lang="en-US" dirty="0">
                <a:latin typeface="Courier New"/>
                <a:ea typeface="Calibri"/>
              </a:rPr>
              <a:t>{ </a:t>
            </a:r>
            <a:endParaRPr lang="en-GB" dirty="0">
              <a:ea typeface="Calibri"/>
            </a:endParaRPr>
          </a:p>
          <a:p>
            <a:pPr indent="742950">
              <a:lnSpc>
                <a:spcPct val="70000"/>
              </a:lnSpc>
              <a:spcBef>
                <a:spcPts val="200"/>
              </a:spcBef>
              <a:defRPr/>
            </a:pPr>
            <a:r>
              <a:rPr lang="en-US" dirty="0">
                <a:latin typeface="Courier New"/>
                <a:ea typeface="Calibri"/>
              </a:rPr>
              <a:t>class Category </a:t>
            </a:r>
            <a:endParaRPr lang="en-GB" dirty="0">
              <a:ea typeface="Calibri"/>
            </a:endParaRPr>
          </a:p>
          <a:p>
            <a:pPr indent="742950">
              <a:lnSpc>
                <a:spcPct val="70000"/>
              </a:lnSpc>
              <a:spcBef>
                <a:spcPts val="200"/>
              </a:spcBef>
              <a:defRPr/>
            </a:pPr>
            <a:r>
              <a:rPr lang="en-US" dirty="0">
                <a:latin typeface="Courier New"/>
                <a:ea typeface="Calibri"/>
              </a:rPr>
              <a:t>{ </a:t>
            </a:r>
            <a:endParaRPr lang="en-GB" dirty="0">
              <a:ea typeface="Calibri"/>
            </a:endParaRPr>
          </a:p>
          <a:p>
            <a:pPr indent="857250">
              <a:lnSpc>
                <a:spcPct val="70000"/>
              </a:lnSpc>
              <a:spcBef>
                <a:spcPts val="200"/>
              </a:spcBef>
              <a:defRPr/>
            </a:pPr>
            <a:r>
              <a:rPr lang="en-US" dirty="0">
                <a:latin typeface="Courier New"/>
                <a:ea typeface="Calibri"/>
              </a:rPr>
              <a:t>string _category; </a:t>
            </a:r>
            <a:endParaRPr lang="en-GB" dirty="0">
              <a:ea typeface="Calibri"/>
            </a:endParaRPr>
          </a:p>
          <a:p>
            <a:pPr indent="857250">
              <a:lnSpc>
                <a:spcPct val="70000"/>
              </a:lnSpc>
              <a:spcBef>
                <a:spcPts val="200"/>
              </a:spcBef>
              <a:defRPr/>
            </a:pPr>
            <a:r>
              <a:rPr lang="en-US" dirty="0">
                <a:latin typeface="Courier New"/>
                <a:ea typeface="Calibri"/>
              </a:rPr>
              <a:t>public Category() </a:t>
            </a:r>
            <a:endParaRPr lang="en-GB" dirty="0">
              <a:ea typeface="Calibri"/>
            </a:endParaRPr>
          </a:p>
          <a:p>
            <a:pPr indent="857250">
              <a:lnSpc>
                <a:spcPct val="70000"/>
              </a:lnSpc>
              <a:spcBef>
                <a:spcPts val="200"/>
              </a:spcBef>
              <a:defRPr/>
            </a:pPr>
            <a:r>
              <a:rPr lang="en-US" dirty="0">
                <a:latin typeface="Courier New"/>
                <a:ea typeface="Calibri"/>
              </a:rPr>
              <a:t>{ </a:t>
            </a:r>
            <a:endParaRPr lang="en-GB" dirty="0">
              <a:ea typeface="Calibri"/>
            </a:endParaRPr>
          </a:p>
          <a:p>
            <a:pPr indent="857250">
              <a:lnSpc>
                <a:spcPct val="70000"/>
              </a:lnSpc>
              <a:spcBef>
                <a:spcPts val="200"/>
              </a:spcBef>
              <a:defRPr/>
            </a:pPr>
            <a:r>
              <a:rPr lang="en-US" dirty="0">
                <a:latin typeface="Courier New"/>
                <a:ea typeface="Calibri"/>
              </a:rPr>
              <a:t>_category = "Multi Utility Vehicle"; </a:t>
            </a:r>
            <a:endParaRPr lang="en-GB" dirty="0">
              <a:ea typeface="Calibri"/>
            </a:endParaRPr>
          </a:p>
          <a:p>
            <a:pPr indent="857250">
              <a:lnSpc>
                <a:spcPct val="70000"/>
              </a:lnSpc>
              <a:spcBef>
                <a:spcPts val="200"/>
              </a:spcBef>
              <a:defRPr/>
            </a:pPr>
            <a:r>
              <a:rPr lang="en-US" dirty="0">
                <a:latin typeface="Courier New"/>
                <a:ea typeface="Calibri"/>
              </a:rPr>
              <a:t>} </a:t>
            </a:r>
            <a:endParaRPr lang="en-GB" dirty="0">
              <a:ea typeface="Calibri"/>
            </a:endParaRPr>
          </a:p>
          <a:p>
            <a:pPr indent="857250">
              <a:lnSpc>
                <a:spcPct val="70000"/>
              </a:lnSpc>
              <a:spcBef>
                <a:spcPts val="200"/>
              </a:spcBef>
              <a:defRPr/>
            </a:pPr>
            <a:r>
              <a:rPr lang="en-US" dirty="0">
                <a:latin typeface="Courier New"/>
                <a:ea typeface="Calibri"/>
              </a:rPr>
              <a:t>public void Display() </a:t>
            </a:r>
            <a:endParaRPr lang="en-GB" dirty="0">
              <a:ea typeface="Calibri"/>
            </a:endParaRPr>
          </a:p>
          <a:p>
            <a:pPr indent="857250">
              <a:lnSpc>
                <a:spcPct val="70000"/>
              </a:lnSpc>
              <a:spcBef>
                <a:spcPts val="200"/>
              </a:spcBef>
              <a:defRPr/>
            </a:pPr>
            <a:r>
              <a:rPr lang="en-US" dirty="0">
                <a:latin typeface="Courier New"/>
                <a:ea typeface="Calibri"/>
              </a:rPr>
              <a:t>{ </a:t>
            </a:r>
            <a:endParaRPr lang="en-GB" dirty="0">
              <a:ea typeface="Calibri"/>
            </a:endParaRPr>
          </a:p>
          <a:p>
            <a:pPr indent="857250">
              <a:lnSpc>
                <a:spcPct val="70000"/>
              </a:lnSpc>
              <a:spcBef>
                <a:spcPts val="200"/>
              </a:spcBef>
              <a:defRPr/>
            </a:pPr>
            <a:r>
              <a:rPr lang="en-US" dirty="0" err="1">
                <a:latin typeface="Courier New"/>
                <a:ea typeface="Calibri"/>
              </a:rPr>
              <a:t>Console.WriteLine</a:t>
            </a:r>
            <a:r>
              <a:rPr lang="en-US" dirty="0">
                <a:latin typeface="Courier New"/>
                <a:ea typeface="Calibri"/>
              </a:rPr>
              <a:t>("Jeep Category: " + </a:t>
            </a:r>
            <a:endParaRPr lang="en-GB" dirty="0">
              <a:ea typeface="Calibri"/>
            </a:endParaRPr>
          </a:p>
          <a:p>
            <a:pPr indent="857250">
              <a:lnSpc>
                <a:spcPct val="70000"/>
              </a:lnSpc>
              <a:spcBef>
                <a:spcPts val="200"/>
              </a:spcBef>
              <a:defRPr/>
            </a:pPr>
            <a:r>
              <a:rPr lang="en-US" dirty="0">
                <a:latin typeface="Courier New"/>
                <a:ea typeface="Calibri"/>
              </a:rPr>
              <a:t>_category); </a:t>
            </a:r>
            <a:endParaRPr lang="en-GB" dirty="0">
              <a:ea typeface="Calibri"/>
            </a:endParaRPr>
          </a:p>
          <a:p>
            <a:pPr indent="857250">
              <a:lnSpc>
                <a:spcPct val="70000"/>
              </a:lnSpc>
              <a:spcBef>
                <a:spcPts val="200"/>
              </a:spcBef>
              <a:defRPr/>
            </a:pPr>
            <a:r>
              <a:rPr lang="en-US" dirty="0">
                <a:latin typeface="Courier New"/>
                <a:ea typeface="Calibri"/>
              </a:rPr>
              <a:t>} </a:t>
            </a:r>
            <a:endParaRPr lang="en-GB" dirty="0">
              <a:ea typeface="Calibri"/>
            </a:endParaRPr>
          </a:p>
          <a:p>
            <a:pPr indent="685800">
              <a:lnSpc>
                <a:spcPct val="70000"/>
              </a:lnSpc>
              <a:spcBef>
                <a:spcPts val="200"/>
              </a:spcBef>
              <a:defRPr/>
            </a:pPr>
            <a:r>
              <a:rPr lang="en-US" dirty="0">
                <a:latin typeface="Courier New"/>
                <a:ea typeface="Calibri"/>
              </a:rPr>
              <a:t>} </a:t>
            </a:r>
            <a:endParaRPr lang="en-GB" dirty="0">
              <a:ea typeface="Calibri"/>
            </a:endParaRPr>
          </a:p>
          <a:p>
            <a:pPr indent="400050">
              <a:lnSpc>
                <a:spcPct val="115000"/>
              </a:lnSpc>
              <a:spcAft>
                <a:spcPts val="1000"/>
              </a:spcAft>
              <a:defRPr/>
            </a:pPr>
            <a:r>
              <a:rPr lang="en-US" dirty="0">
                <a:latin typeface="Courier New"/>
                <a:ea typeface="Calibri"/>
                <a:cs typeface="Times New Roman"/>
              </a:rPr>
              <a:t>}</a:t>
            </a:r>
            <a:endParaRPr lang="en-GB" dirty="0">
              <a:latin typeface="Calibri"/>
              <a:ea typeface="Calibri"/>
              <a:cs typeface="Times New Roman"/>
            </a:endParaRPr>
          </a:p>
        </p:txBody>
      </p:sp>
      <p:sp>
        <p:nvSpPr>
          <p:cNvPr id="63492"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7-10</a:t>
            </a:r>
          </a:p>
        </p:txBody>
      </p:sp>
      <p:sp>
        <p:nvSpPr>
          <p:cNvPr id="2" name="Text Placeholder 1"/>
          <p:cNvSpPr>
            <a:spLocks noGrp="1"/>
          </p:cNvSpPr>
          <p:nvPr>
            <p:ph type="body" idx="1"/>
          </p:nvPr>
        </p:nvSpPr>
        <p:spPr/>
        <p:txBody>
          <a:bodyPr/>
          <a:lstStyle/>
          <a:p>
            <a:endParaRPr lang="en-US"/>
          </a:p>
        </p:txBody>
      </p:sp>
      <p:sp>
        <p:nvSpPr>
          <p:cNvPr id="63493" name="Text Box 4"/>
          <p:cNvSpPr txBox="1">
            <a:spLocks noChangeArrowheads="1"/>
          </p:cNvSpPr>
          <p:nvPr/>
        </p:nvSpPr>
        <p:spPr bwMode="auto">
          <a:xfrm>
            <a:off x="2209800" y="1143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677534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ChangeArrowheads="1"/>
          </p:cNvSpPr>
          <p:nvPr/>
        </p:nvSpPr>
        <p:spPr bwMode="auto">
          <a:xfrm>
            <a:off x="1752600" y="917575"/>
            <a:ext cx="8153400" cy="4876800"/>
          </a:xfrm>
          <a:prstGeom prst="rect">
            <a:avLst/>
          </a:prstGeom>
          <a:noFill/>
          <a:ln w="9525">
            <a:noFill/>
            <a:miter lim="800000"/>
            <a:headEnd/>
            <a:tailEnd/>
          </a:ln>
        </p:spPr>
        <p:txBody>
          <a:bodyPr/>
          <a:lstStyle/>
          <a:p>
            <a:pPr eaLnBrk="1" hangingPunct="1">
              <a:lnSpc>
                <a:spcPct val="70000"/>
              </a:lnSpc>
              <a:spcBef>
                <a:spcPct val="50000"/>
              </a:spcBef>
              <a:defRPr/>
            </a:pPr>
            <a:endParaRPr lang="en-US" sz="2400" dirty="0"/>
          </a:p>
          <a:p>
            <a:pPr eaLnBrk="1" hangingPunct="1">
              <a:lnSpc>
                <a:spcPct val="70000"/>
              </a:lnSpc>
              <a:spcBef>
                <a:spcPct val="50000"/>
              </a:spcBef>
              <a:defRPr/>
            </a:pPr>
            <a:endParaRPr lang="en-US" sz="2400" dirty="0"/>
          </a:p>
          <a:p>
            <a:pPr eaLnBrk="1" hangingPunct="1">
              <a:lnSpc>
                <a:spcPct val="70000"/>
              </a:lnSpc>
              <a:spcBef>
                <a:spcPct val="50000"/>
              </a:spcBef>
              <a:defRPr/>
            </a:pPr>
            <a:endParaRPr lang="en-US" sz="2400" dirty="0"/>
          </a:p>
          <a:p>
            <a:pPr eaLnBrk="1" hangingPunct="1">
              <a:lnSpc>
                <a:spcPct val="70000"/>
              </a:lnSpc>
              <a:spcBef>
                <a:spcPct val="50000"/>
              </a:spcBef>
              <a:defRPr/>
            </a:pPr>
            <a:endParaRPr lang="en-US" sz="2400" dirty="0"/>
          </a:p>
          <a:p>
            <a:pPr eaLnBrk="1" hangingPunct="1">
              <a:lnSpc>
                <a:spcPct val="70000"/>
              </a:lnSpc>
              <a:spcBef>
                <a:spcPct val="50000"/>
              </a:spcBef>
              <a:defRPr/>
            </a:pPr>
            <a:endParaRPr lang="en-US" sz="2400" dirty="0"/>
          </a:p>
          <a:p>
            <a:pPr eaLnBrk="1" hangingPunct="1">
              <a:lnSpc>
                <a:spcPct val="70000"/>
              </a:lnSpc>
              <a:spcBef>
                <a:spcPct val="50000"/>
              </a:spcBef>
              <a:defRPr/>
            </a:pPr>
            <a:endParaRPr lang="en-US" sz="2400" dirty="0"/>
          </a:p>
          <a:p>
            <a:pPr eaLnBrk="1" hangingPunct="1">
              <a:lnSpc>
                <a:spcPct val="70000"/>
              </a:lnSpc>
              <a:spcBef>
                <a:spcPct val="50000"/>
              </a:spcBef>
              <a:defRPr/>
            </a:pPr>
            <a:endParaRPr lang="en-US" sz="2400" dirty="0"/>
          </a:p>
          <a:p>
            <a:pPr marL="342900" indent="-342900">
              <a:lnSpc>
                <a:spcPct val="90000"/>
              </a:lnSpc>
              <a:spcBef>
                <a:spcPct val="20000"/>
              </a:spcBef>
              <a:buClr>
                <a:srgbClr val="004E4C"/>
              </a:buClr>
              <a:buSzPct val="50000"/>
              <a:buFont typeface="Wingdings" pitchFamily="2" charset="2"/>
              <a:buChar char="u"/>
              <a:defRPr/>
            </a:pPr>
            <a:endParaRPr lang="en-GB" sz="24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p:txBody>
      </p:sp>
      <p:sp>
        <p:nvSpPr>
          <p:cNvPr id="7" name="Text Box 6"/>
          <p:cNvSpPr txBox="1">
            <a:spLocks noChangeArrowheads="1"/>
          </p:cNvSpPr>
          <p:nvPr/>
        </p:nvSpPr>
        <p:spPr bwMode="auto">
          <a:xfrm>
            <a:off x="2057400" y="838200"/>
            <a:ext cx="7848600" cy="2114550"/>
          </a:xfrm>
          <a:prstGeom prst="rect">
            <a:avLst/>
          </a:prstGeom>
          <a:solidFill>
            <a:srgbClr val="FFEDA3">
              <a:alpha val="39999"/>
            </a:srgbClr>
          </a:solidFill>
          <a:ln w="12700" algn="ctr">
            <a:solidFill>
              <a:schemeClr val="tx1"/>
            </a:solidFill>
            <a:miter lim="800000"/>
            <a:headEnd/>
            <a:tailEnd/>
          </a:ln>
        </p:spPr>
        <p:txBody>
          <a:bodyPr/>
          <a:lstStyle/>
          <a:p>
            <a:pPr indent="571500">
              <a:lnSpc>
                <a:spcPct val="70000"/>
              </a:lnSpc>
              <a:spcBef>
                <a:spcPts val="200"/>
              </a:spcBef>
              <a:defRPr/>
            </a:pPr>
            <a:r>
              <a:rPr lang="en-US" sz="1200" dirty="0">
                <a:latin typeface="Courier New"/>
                <a:ea typeface="Calibri"/>
              </a:rPr>
              <a:t>class Automobile </a:t>
            </a:r>
            <a:endParaRPr lang="en-GB" sz="1200" dirty="0">
              <a:ea typeface="Calibri"/>
            </a:endParaRPr>
          </a:p>
          <a:p>
            <a:pPr indent="571500">
              <a:lnSpc>
                <a:spcPct val="70000"/>
              </a:lnSpc>
              <a:spcBef>
                <a:spcPts val="200"/>
              </a:spcBef>
              <a:defRPr/>
            </a:pPr>
            <a:r>
              <a:rPr lang="en-US" sz="1200" dirty="0">
                <a:latin typeface="Courier New"/>
                <a:ea typeface="Calibri"/>
              </a:rPr>
              <a:t>{ </a:t>
            </a:r>
            <a:endParaRPr lang="en-GB" sz="1200" dirty="0">
              <a:ea typeface="Calibri"/>
            </a:endParaRPr>
          </a:p>
          <a:p>
            <a:pPr indent="742950">
              <a:lnSpc>
                <a:spcPct val="70000"/>
              </a:lnSpc>
              <a:spcBef>
                <a:spcPts val="200"/>
              </a:spcBef>
              <a:defRPr/>
            </a:pPr>
            <a:r>
              <a:rPr lang="en-US" sz="1200" dirty="0">
                <a:latin typeface="Courier New"/>
                <a:ea typeface="Calibri"/>
              </a:rPr>
              <a:t>static void Main(string[] </a:t>
            </a:r>
            <a:r>
              <a:rPr lang="en-US" sz="1200" dirty="0" err="1">
                <a:latin typeface="Courier New"/>
                <a:ea typeface="Calibri"/>
              </a:rPr>
              <a:t>args</a:t>
            </a:r>
            <a:r>
              <a:rPr lang="en-US" sz="1200" dirty="0">
                <a:latin typeface="Courier New"/>
                <a:ea typeface="Calibri"/>
              </a:rPr>
              <a:t>) </a:t>
            </a:r>
            <a:endParaRPr lang="en-GB" sz="1200" dirty="0">
              <a:ea typeface="Calibri"/>
            </a:endParaRPr>
          </a:p>
          <a:p>
            <a:pPr indent="742950">
              <a:lnSpc>
                <a:spcPct val="70000"/>
              </a:lnSpc>
              <a:spcBef>
                <a:spcPts val="200"/>
              </a:spcBef>
              <a:defRPr/>
            </a:pPr>
            <a:r>
              <a:rPr lang="en-US" sz="1200" dirty="0">
                <a:latin typeface="Courier New"/>
                <a:ea typeface="Calibri"/>
              </a:rPr>
              <a:t>{ </a:t>
            </a:r>
            <a:endParaRPr lang="en-GB" sz="1200" dirty="0">
              <a:ea typeface="Calibri"/>
            </a:endParaRPr>
          </a:p>
          <a:p>
            <a:pPr indent="1085850">
              <a:lnSpc>
                <a:spcPct val="70000"/>
              </a:lnSpc>
              <a:spcBef>
                <a:spcPts val="200"/>
              </a:spcBef>
              <a:defRPr/>
            </a:pPr>
            <a:r>
              <a:rPr lang="en-US" sz="1200" dirty="0">
                <a:latin typeface="Courier New"/>
                <a:ea typeface="Calibri"/>
              </a:rPr>
              <a:t>Category </a:t>
            </a:r>
            <a:r>
              <a:rPr lang="en-US" sz="1200" dirty="0" err="1">
                <a:latin typeface="Courier New"/>
                <a:ea typeface="Calibri"/>
              </a:rPr>
              <a:t>objCat</a:t>
            </a:r>
            <a:r>
              <a:rPr lang="en-US" sz="1200" dirty="0">
                <a:latin typeface="Courier New"/>
                <a:ea typeface="Calibri"/>
              </a:rPr>
              <a:t> = new Category(); </a:t>
            </a:r>
            <a:endParaRPr lang="en-GB" sz="1200" dirty="0">
              <a:ea typeface="Calibri"/>
            </a:endParaRPr>
          </a:p>
          <a:p>
            <a:pPr indent="1085850">
              <a:lnSpc>
                <a:spcPct val="70000"/>
              </a:lnSpc>
              <a:spcBef>
                <a:spcPts val="200"/>
              </a:spcBef>
              <a:defRPr/>
            </a:pPr>
            <a:r>
              <a:rPr lang="en-US" sz="1200" dirty="0" err="1">
                <a:latin typeface="Courier New"/>
                <a:ea typeface="Calibri"/>
              </a:rPr>
              <a:t>objCat.Display</a:t>
            </a:r>
            <a:r>
              <a:rPr lang="en-US" sz="1200" dirty="0">
                <a:latin typeface="Courier New"/>
                <a:ea typeface="Calibri"/>
              </a:rPr>
              <a:t>(); </a:t>
            </a:r>
            <a:endParaRPr lang="en-GB" sz="1200" dirty="0">
              <a:ea typeface="Calibri"/>
            </a:endParaRPr>
          </a:p>
          <a:p>
            <a:pPr indent="1085850">
              <a:lnSpc>
                <a:spcPct val="70000"/>
              </a:lnSpc>
              <a:spcBef>
                <a:spcPts val="200"/>
              </a:spcBef>
              <a:defRPr/>
            </a:pPr>
            <a:r>
              <a:rPr lang="en-US" sz="1200" dirty="0" err="1">
                <a:latin typeface="Courier New"/>
                <a:ea typeface="Calibri"/>
              </a:rPr>
              <a:t>Utility_Vehicle</a:t>
            </a:r>
            <a:r>
              <a:rPr lang="en-US" sz="1200" dirty="0">
                <a:latin typeface="Courier New"/>
                <a:ea typeface="Calibri"/>
              </a:rPr>
              <a:t>::Category </a:t>
            </a:r>
            <a:r>
              <a:rPr lang="en-US" sz="1200" dirty="0" err="1">
                <a:latin typeface="Courier New"/>
                <a:ea typeface="Calibri"/>
              </a:rPr>
              <a:t>objCategory</a:t>
            </a:r>
            <a:r>
              <a:rPr lang="en-US" sz="1200" dirty="0">
                <a:latin typeface="Courier New"/>
                <a:ea typeface="Calibri"/>
              </a:rPr>
              <a:t> = new </a:t>
            </a:r>
            <a:endParaRPr lang="en-GB" sz="1200" dirty="0">
              <a:ea typeface="Calibri"/>
            </a:endParaRPr>
          </a:p>
          <a:p>
            <a:pPr indent="1085850">
              <a:lnSpc>
                <a:spcPct val="70000"/>
              </a:lnSpc>
              <a:spcBef>
                <a:spcPts val="200"/>
              </a:spcBef>
              <a:defRPr/>
            </a:pPr>
            <a:r>
              <a:rPr lang="en-US" sz="1200" dirty="0" err="1">
                <a:latin typeface="Courier New"/>
                <a:ea typeface="Calibri"/>
              </a:rPr>
              <a:t>Utility_Vehicle</a:t>
            </a:r>
            <a:r>
              <a:rPr lang="en-US" sz="1200" dirty="0">
                <a:latin typeface="Courier New"/>
                <a:ea typeface="Calibri"/>
              </a:rPr>
              <a:t>::Category(); </a:t>
            </a:r>
            <a:endParaRPr lang="en-GB" sz="1200" dirty="0">
              <a:ea typeface="Calibri"/>
            </a:endParaRPr>
          </a:p>
          <a:p>
            <a:pPr indent="1085850">
              <a:lnSpc>
                <a:spcPct val="70000"/>
              </a:lnSpc>
              <a:spcBef>
                <a:spcPts val="200"/>
              </a:spcBef>
              <a:defRPr/>
            </a:pPr>
            <a:r>
              <a:rPr lang="en-US" sz="1200" dirty="0" err="1">
                <a:latin typeface="Courier New"/>
                <a:ea typeface="Calibri"/>
              </a:rPr>
              <a:t>objCategory.Display</a:t>
            </a:r>
            <a:r>
              <a:rPr lang="en-US" sz="1200" dirty="0">
                <a:latin typeface="Courier New"/>
                <a:ea typeface="Calibri"/>
              </a:rPr>
              <a:t>(); </a:t>
            </a:r>
            <a:endParaRPr lang="en-GB" sz="1200" dirty="0">
              <a:ea typeface="Calibri"/>
            </a:endParaRPr>
          </a:p>
          <a:p>
            <a:pPr indent="742950">
              <a:lnSpc>
                <a:spcPct val="70000"/>
              </a:lnSpc>
              <a:spcBef>
                <a:spcPts val="200"/>
              </a:spcBef>
              <a:defRPr/>
            </a:pPr>
            <a:r>
              <a:rPr lang="en-US" sz="1200" dirty="0">
                <a:latin typeface="Courier New"/>
                <a:ea typeface="Calibri"/>
              </a:rPr>
              <a:t>} </a:t>
            </a:r>
            <a:endParaRPr lang="en-GB" sz="1200" dirty="0">
              <a:ea typeface="Calibri"/>
            </a:endParaRPr>
          </a:p>
          <a:p>
            <a:pPr indent="514350">
              <a:lnSpc>
                <a:spcPct val="70000"/>
              </a:lnSpc>
              <a:spcBef>
                <a:spcPts val="200"/>
              </a:spcBef>
              <a:defRPr/>
            </a:pPr>
            <a:r>
              <a:rPr lang="en-US" sz="1200" dirty="0">
                <a:latin typeface="Courier New"/>
                <a:ea typeface="Calibri"/>
              </a:rPr>
              <a:t>} </a:t>
            </a:r>
            <a:endParaRPr lang="en-GB" sz="1200" dirty="0">
              <a:ea typeface="Calibri"/>
            </a:endParaRPr>
          </a:p>
          <a:p>
            <a:pPr indent="342900">
              <a:lnSpc>
                <a:spcPct val="70000"/>
              </a:lnSpc>
              <a:spcBef>
                <a:spcPts val="200"/>
              </a:spcBef>
              <a:defRPr/>
            </a:pPr>
            <a:r>
              <a:rPr lang="en-US" sz="1200" dirty="0">
                <a:latin typeface="Courier New"/>
                <a:ea typeface="Calibri"/>
              </a:rPr>
              <a:t>}</a:t>
            </a:r>
            <a:endParaRPr lang="en-GB" sz="1200" dirty="0">
              <a:ea typeface="Calibri"/>
            </a:endParaRPr>
          </a:p>
          <a:p>
            <a:pPr>
              <a:lnSpc>
                <a:spcPct val="115000"/>
              </a:lnSpc>
              <a:spcAft>
                <a:spcPts val="1000"/>
              </a:spcAft>
              <a:defRPr/>
            </a:pPr>
            <a:r>
              <a:rPr lang="en-US" sz="1200" dirty="0">
                <a:latin typeface="Courier New"/>
                <a:ea typeface="Calibri"/>
                <a:cs typeface="Times New Roman"/>
              </a:rPr>
              <a:t>}</a:t>
            </a:r>
            <a:endParaRPr lang="en-GB" sz="1200" dirty="0">
              <a:latin typeface="Calibri"/>
              <a:ea typeface="Calibri"/>
              <a:cs typeface="Times New Roman"/>
            </a:endParaRPr>
          </a:p>
        </p:txBody>
      </p:sp>
      <p:sp>
        <p:nvSpPr>
          <p:cNvPr id="64516"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8-10</a:t>
            </a:r>
          </a:p>
        </p:txBody>
      </p:sp>
      <p:sp>
        <p:nvSpPr>
          <p:cNvPr id="2" name="Text Placeholder 1"/>
          <p:cNvSpPr>
            <a:spLocks noGrp="1"/>
          </p:cNvSpPr>
          <p:nvPr>
            <p:ph type="body" idx="1"/>
          </p:nvPr>
        </p:nvSpPr>
        <p:spPr/>
        <p:txBody>
          <a:bodyPr/>
          <a:lstStyle/>
          <a:p>
            <a:endParaRPr lang="en-US"/>
          </a:p>
        </p:txBody>
      </p:sp>
      <p:pic>
        <p:nvPicPr>
          <p:cNvPr id="6451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1" y="3268663"/>
            <a:ext cx="421481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4"/>
          <p:cNvSpPr txBox="1">
            <a:spLocks noChangeArrowheads="1"/>
          </p:cNvSpPr>
          <p:nvPr/>
        </p:nvSpPr>
        <p:spPr bwMode="auto">
          <a:xfrm>
            <a:off x="2209800" y="30702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
        <p:nvSpPr>
          <p:cNvPr id="64519" name="Rectangle 3"/>
          <p:cNvSpPr>
            <a:spLocks noChangeArrowheads="1"/>
          </p:cNvSpPr>
          <p:nvPr/>
        </p:nvSpPr>
        <p:spPr bwMode="auto">
          <a:xfrm>
            <a:off x="1752600" y="4876800"/>
            <a:ext cx="8686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000">
                <a:latin typeface="Calibri" panose="020F0502020204030204" pitchFamily="34" charset="0"/>
              </a:rPr>
              <a:t>In the code:</a:t>
            </a:r>
          </a:p>
          <a:p>
            <a:pPr lvl="1">
              <a:lnSpc>
                <a:spcPct val="90000"/>
              </a:lnSpc>
            </a:pPr>
            <a:r>
              <a:rPr lang="en-US" altLang="en-US" sz="1800">
                <a:latin typeface="Calibri" panose="020F0502020204030204" pitchFamily="34" charset="0"/>
              </a:rPr>
              <a:t>In the class </a:t>
            </a:r>
            <a:r>
              <a:rPr lang="en-US" altLang="en-US" sz="1800" b="1">
                <a:latin typeface="Courier New" panose="02070309020205020404" pitchFamily="49" charset="0"/>
                <a:cs typeface="Courier New" panose="02070309020205020404" pitchFamily="49" charset="0"/>
              </a:rPr>
              <a:t>Automobile</a:t>
            </a:r>
            <a:r>
              <a:rPr lang="en-US" altLang="en-US" sz="1800">
                <a:latin typeface="Calibri" panose="020F0502020204030204" pitchFamily="34" charset="0"/>
              </a:rPr>
              <a:t>, the namespace alias qualifier is used. </a:t>
            </a:r>
          </a:p>
          <a:p>
            <a:pPr lvl="1">
              <a:lnSpc>
                <a:spcPct val="90000"/>
              </a:lnSpc>
            </a:pPr>
            <a:r>
              <a:rPr lang="en-US" altLang="en-US" sz="1800">
                <a:latin typeface="Calibri" panose="020F0502020204030204" pitchFamily="34" charset="0"/>
              </a:rPr>
              <a:t>The alias </a:t>
            </a:r>
            <a:r>
              <a:rPr lang="en-US" altLang="en-US" sz="1800" b="1">
                <a:latin typeface="Courier New" panose="02070309020205020404" pitchFamily="49" charset="0"/>
                <a:cs typeface="Courier New" panose="02070309020205020404" pitchFamily="49" charset="0"/>
              </a:rPr>
              <a:t>Utility_ Vehicle</a:t>
            </a:r>
            <a:r>
              <a:rPr lang="en-US" altLang="en-US" sz="1800" b="1">
                <a:latin typeface="Calibri" panose="020F0502020204030204" pitchFamily="34" charset="0"/>
                <a:cs typeface="Courier New" panose="02070309020205020404" pitchFamily="49" charset="0"/>
              </a:rPr>
              <a:t> </a:t>
            </a:r>
            <a:r>
              <a:rPr lang="en-US" altLang="en-US" sz="1800">
                <a:latin typeface="Calibri" panose="020F0502020204030204" pitchFamily="34" charset="0"/>
              </a:rPr>
              <a:t>is specified in the left operand and the class </a:t>
            </a:r>
            <a:r>
              <a:rPr lang="en-US" altLang="en-US" sz="1800" b="1">
                <a:latin typeface="Courier New" panose="02070309020205020404" pitchFamily="49" charset="0"/>
                <a:cs typeface="Courier New" panose="02070309020205020404" pitchFamily="49" charset="0"/>
              </a:rPr>
              <a:t>Category</a:t>
            </a:r>
            <a:r>
              <a:rPr lang="en-US" altLang="en-US" sz="1800">
                <a:latin typeface="Calibri" panose="020F0502020204030204" pitchFamily="34" charset="0"/>
              </a:rPr>
              <a:t> in the right operand</a:t>
            </a:r>
            <a:r>
              <a:rPr lang="en-US" altLang="en-US" sz="2000">
                <a:latin typeface="Calibri" panose="020F0502020204030204" pitchFamily="34" charset="0"/>
              </a:rPr>
              <a:t>.</a:t>
            </a:r>
            <a:r>
              <a:rPr lang="en-US" altLang="en-US" sz="1600">
                <a:latin typeface="Calibri" panose="020F0502020204030204" pitchFamily="34" charset="0"/>
              </a:rPr>
              <a:t>  </a:t>
            </a:r>
          </a:p>
          <a:p>
            <a:pPr eaLnBrk="1" hangingPunct="1">
              <a:lnSpc>
                <a:spcPct val="90000"/>
              </a:lnSpc>
            </a:pPr>
            <a:endParaRPr lang="en-US" altLang="en-US" sz="1400">
              <a:latin typeface="Calibri" panose="020F0502020204030204" pitchFamily="34" charset="0"/>
            </a:endParaRPr>
          </a:p>
        </p:txBody>
      </p:sp>
    </p:spTree>
    <p:extLst>
      <p:ext uri="{BB962C8B-B14F-4D97-AF65-F5344CB8AC3E}">
        <p14:creationId xmlns:p14="http://schemas.microsoft.com/office/powerpoint/2010/main" val="27900339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9-10</a:t>
            </a:r>
          </a:p>
        </p:txBody>
      </p:sp>
      <p:sp>
        <p:nvSpPr>
          <p:cNvPr id="2" name="Text Placeholder 1"/>
          <p:cNvSpPr>
            <a:spLocks noGrp="1"/>
          </p:cNvSpPr>
          <p:nvPr>
            <p:ph type="body" idx="1"/>
          </p:nvPr>
        </p:nvSpPr>
        <p:spPr/>
        <p:txBody>
          <a:bodyPr/>
          <a:lstStyle/>
          <a:p>
            <a:endParaRPr lang="en-US"/>
          </a:p>
        </p:txBody>
      </p:sp>
      <p:sp>
        <p:nvSpPr>
          <p:cNvPr id="65539" name="Rectangle 3"/>
          <p:cNvSpPr>
            <a:spLocks noChangeArrowheads="1"/>
          </p:cNvSpPr>
          <p:nvPr/>
        </p:nvSpPr>
        <p:spPr bwMode="auto">
          <a:xfrm>
            <a:off x="1752600" y="796925"/>
            <a:ext cx="8686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The alias qualifier is used when a user needs to define the class </a:t>
            </a:r>
            <a:r>
              <a:rPr lang="en-US" altLang="en-US" sz="240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altLang="en-US"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in the custom namespace. </a:t>
            </a: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C# does not allow users to create a class named </a:t>
            </a:r>
            <a:r>
              <a:rPr lang="en-US" altLang="en-US" sz="240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If a class named </a:t>
            </a:r>
            <a:r>
              <a:rPr lang="en-US" altLang="en-US" sz="240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altLang="en-US"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is created and a constant variable named </a:t>
            </a:r>
            <a:r>
              <a:rPr lang="en-US" altLang="en-US" sz="2400">
                <a:solidFill>
                  <a:srgbClr val="000000"/>
                </a:solidFill>
                <a:latin typeface="Courier New" panose="02070309020205020404" pitchFamily="49" charset="0"/>
                <a:ea typeface="Calibri" panose="020F0502020204030204" pitchFamily="34" charset="0"/>
                <a:cs typeface="Times New Roman" panose="02020603050405020304" pitchFamily="18" charset="0"/>
              </a:rPr>
              <a:t>Console</a:t>
            </a:r>
            <a:r>
              <a:rPr lang="en-US" altLang="en-US"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is declared within this class, the compiler will generate an error on using the </a:t>
            </a:r>
            <a:r>
              <a:rPr lang="en-US" altLang="en-US" sz="240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System.Console</a:t>
            </a:r>
            <a:r>
              <a:rPr lang="en-US" altLang="en-US" sz="2400" b="1">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class. </a:t>
            </a: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This is because C# includes the system defined namespace called </a:t>
            </a:r>
            <a:r>
              <a:rPr lang="en-US" altLang="en-US" sz="2400">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This problem can be resolved by using namespace alias qualifier with its left operand defined as global as shown i</a:t>
            </a:r>
            <a:r>
              <a:rPr lang="en-US" altLang="en-US" sz="2400">
                <a:latin typeface="Calibri" panose="020F0502020204030204" pitchFamily="34" charset="0"/>
                <a:ea typeface="Calibri" panose="020F0502020204030204" pitchFamily="34" charset="0"/>
                <a:cs typeface="Times New Roman" panose="02020603050405020304" pitchFamily="18" charset="0"/>
              </a:rPr>
              <a:t>n the following code:</a:t>
            </a: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buFontTx/>
              <a:buNone/>
            </a:pPr>
            <a:endParaRPr lang="en-US" altLang="en-US" sz="2400">
              <a:latin typeface="Calibri" panose="020F0502020204030204" pitchFamily="34" charset="0"/>
              <a:ea typeface="Calibri" panose="020F0502020204030204" pitchFamily="34" charset="0"/>
              <a:cs typeface="Times New Roman" panose="02020603050405020304" pitchFamily="18" charset="0"/>
            </a:endParaRPr>
          </a:p>
        </p:txBody>
      </p:sp>
      <p:sp>
        <p:nvSpPr>
          <p:cNvPr id="61444" name="Text Box 6"/>
          <p:cNvSpPr txBox="1">
            <a:spLocks noChangeArrowheads="1"/>
          </p:cNvSpPr>
          <p:nvPr/>
        </p:nvSpPr>
        <p:spPr bwMode="auto">
          <a:xfrm>
            <a:off x="2209800" y="5334000"/>
            <a:ext cx="7924800" cy="1143000"/>
          </a:xfrm>
          <a:prstGeom prst="rect">
            <a:avLst/>
          </a:prstGeom>
          <a:solidFill>
            <a:srgbClr val="FFEDA3">
              <a:alpha val="39999"/>
            </a:srgbClr>
          </a:solidFill>
          <a:ln w="12700" algn="ctr">
            <a:solidFill>
              <a:schemeClr val="tx1"/>
            </a:solidFill>
            <a:miter lim="800000"/>
            <a:headEnd/>
            <a:tailEnd/>
          </a:ln>
        </p:spPr>
        <p:txBody>
          <a:bodyPr/>
          <a:lstStyle>
            <a:lvl1pPr eaLnBrk="0" hangingPunct="0">
              <a:defRPr sz="1400">
                <a:solidFill>
                  <a:schemeClr val="tx1"/>
                </a:solidFill>
                <a:latin typeface="Courier New" panose="02070309020205020404" pitchFamily="49" charset="0"/>
              </a:defRPr>
            </a:lvl1pPr>
            <a:lvl2pPr marL="742950" indent="-285750" eaLnBrk="0" hangingPunct="0">
              <a:defRPr sz="1400">
                <a:solidFill>
                  <a:schemeClr val="tx1"/>
                </a:solidFill>
                <a:latin typeface="Courier New" panose="02070309020205020404" pitchFamily="49" charset="0"/>
              </a:defRPr>
            </a:lvl2pPr>
            <a:lvl3pPr marL="1143000" indent="-228600" eaLnBrk="0" hangingPunct="0">
              <a:defRPr sz="1400">
                <a:solidFill>
                  <a:schemeClr val="tx1"/>
                </a:solidFill>
                <a:latin typeface="Courier New" panose="02070309020205020404" pitchFamily="49" charset="0"/>
              </a:defRPr>
            </a:lvl3pPr>
            <a:lvl4pPr marL="1600200" indent="-228600" eaLnBrk="0" hangingPunct="0">
              <a:defRPr sz="1400">
                <a:solidFill>
                  <a:schemeClr val="tx1"/>
                </a:solidFill>
                <a:latin typeface="Courier New" panose="02070309020205020404" pitchFamily="49" charset="0"/>
              </a:defRPr>
            </a:lvl4pPr>
            <a:lvl5pPr marL="2057400" indent="-228600" eaLnBrk="0" hangingPunct="0">
              <a:defRPr sz="1400">
                <a:solidFill>
                  <a:schemeClr val="tx1"/>
                </a:solidFill>
                <a:latin typeface="Courier New" panose="02070309020205020404" pitchFamily="49" charset="0"/>
              </a:defRPr>
            </a:lvl5pPr>
            <a:lvl6pPr marL="2514600" indent="-228600" eaLnBrk="0" fontAlgn="base" hangingPunct="0">
              <a:lnSpc>
                <a:spcPct val="70000"/>
              </a:lnSpc>
              <a:spcBef>
                <a:spcPct val="50000"/>
              </a:spcBef>
              <a:spcAft>
                <a:spcPct val="0"/>
              </a:spcAft>
              <a:defRPr sz="1400">
                <a:solidFill>
                  <a:schemeClr val="tx1"/>
                </a:solidFill>
                <a:latin typeface="Courier New" panose="02070309020205020404" pitchFamily="49" charset="0"/>
              </a:defRPr>
            </a:lvl6pPr>
            <a:lvl7pPr marL="2971800" indent="-228600" eaLnBrk="0" fontAlgn="base" hangingPunct="0">
              <a:lnSpc>
                <a:spcPct val="70000"/>
              </a:lnSpc>
              <a:spcBef>
                <a:spcPct val="50000"/>
              </a:spcBef>
              <a:spcAft>
                <a:spcPct val="0"/>
              </a:spcAft>
              <a:defRPr sz="1400">
                <a:solidFill>
                  <a:schemeClr val="tx1"/>
                </a:solidFill>
                <a:latin typeface="Courier New" panose="02070309020205020404" pitchFamily="49" charset="0"/>
              </a:defRPr>
            </a:lvl7pPr>
            <a:lvl8pPr marL="3429000" indent="-228600" eaLnBrk="0" fontAlgn="base" hangingPunct="0">
              <a:lnSpc>
                <a:spcPct val="70000"/>
              </a:lnSpc>
              <a:spcBef>
                <a:spcPct val="50000"/>
              </a:spcBef>
              <a:spcAft>
                <a:spcPct val="0"/>
              </a:spcAft>
              <a:defRPr sz="1400">
                <a:solidFill>
                  <a:schemeClr val="tx1"/>
                </a:solidFill>
                <a:latin typeface="Courier New" panose="02070309020205020404" pitchFamily="49" charset="0"/>
              </a:defRPr>
            </a:lvl8pPr>
            <a:lvl9pPr marL="3886200" indent="-228600" eaLnBrk="0" fontAlgn="base" hangingPunct="0">
              <a:lnSpc>
                <a:spcPct val="70000"/>
              </a:lnSpc>
              <a:spcBef>
                <a:spcPct val="50000"/>
              </a:spcBef>
              <a:spcAft>
                <a:spcPct val="0"/>
              </a:spcAft>
              <a:defRPr sz="1400">
                <a:solidFill>
                  <a:schemeClr val="tx1"/>
                </a:solidFill>
                <a:latin typeface="Courier New" panose="02070309020205020404" pitchFamily="49" charset="0"/>
              </a:defRPr>
            </a:lvl9pPr>
          </a:lstStyle>
          <a:p>
            <a:pPr eaLnBrk="1" hangingPunct="1">
              <a:lnSpc>
                <a:spcPct val="70000"/>
              </a:lnSpc>
              <a:spcBef>
                <a:spcPct val="50000"/>
              </a:spcBef>
              <a:defRPr/>
            </a:pPr>
            <a:r>
              <a:rPr lang="en-US" sz="1600" dirty="0"/>
              <a:t>using System;</a:t>
            </a:r>
          </a:p>
          <a:p>
            <a:pPr eaLnBrk="1" hangingPunct="1">
              <a:lnSpc>
                <a:spcPct val="70000"/>
              </a:lnSpc>
              <a:spcBef>
                <a:spcPct val="50000"/>
              </a:spcBef>
              <a:defRPr/>
            </a:pPr>
            <a:r>
              <a:rPr lang="en-US" sz="1600" dirty="0"/>
              <a:t>namespace </a:t>
            </a:r>
            <a:r>
              <a:rPr lang="en-US" sz="1600" dirty="0" err="1"/>
              <a:t>ITCompany</a:t>
            </a:r>
            <a:endParaRPr lang="en-US" sz="1600" dirty="0"/>
          </a:p>
          <a:p>
            <a:pPr eaLnBrk="1" hangingPunct="1">
              <a:lnSpc>
                <a:spcPct val="70000"/>
              </a:lnSpc>
              <a:spcBef>
                <a:spcPct val="50000"/>
              </a:spcBef>
              <a:defRPr/>
            </a:pPr>
            <a:r>
              <a:rPr lang="en-US" sz="1600" dirty="0"/>
              <a:t>{ </a:t>
            </a:r>
          </a:p>
          <a:p>
            <a:pPr indent="285750" algn="just">
              <a:lnSpc>
                <a:spcPct val="70000"/>
              </a:lnSpc>
              <a:spcBef>
                <a:spcPts val="200"/>
              </a:spcBef>
              <a:defRPr/>
            </a:pPr>
            <a:r>
              <a:rPr lang="en-US" sz="1600" dirty="0">
                <a:solidFill>
                  <a:srgbClr val="000000"/>
                </a:solidFill>
                <a:latin typeface="Courier New"/>
                <a:ea typeface="Calibri"/>
              </a:rPr>
              <a:t>class System </a:t>
            </a:r>
            <a:endParaRPr lang="en-GB" sz="1600" dirty="0">
              <a:latin typeface="Arial"/>
              <a:ea typeface="Calibri"/>
            </a:endParaRPr>
          </a:p>
          <a:p>
            <a:pPr eaLnBrk="1" hangingPunct="1">
              <a:lnSpc>
                <a:spcPct val="70000"/>
              </a:lnSpc>
              <a:spcBef>
                <a:spcPct val="50000"/>
              </a:spcBef>
              <a:defRPr/>
            </a:pPr>
            <a:endParaRPr lang="en-US" sz="1600" dirty="0"/>
          </a:p>
        </p:txBody>
      </p:sp>
      <p:sp>
        <p:nvSpPr>
          <p:cNvPr id="65541" name="Text Box 4"/>
          <p:cNvSpPr txBox="1">
            <a:spLocks noChangeArrowheads="1"/>
          </p:cNvSpPr>
          <p:nvPr/>
        </p:nvSpPr>
        <p:spPr bwMode="auto">
          <a:xfrm>
            <a:off x="2209800" y="4800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9829926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r>
              <a:rPr lang="en-US" altLang="en-US" smtClean="0">
                <a:latin typeface="Calibri" panose="020F0502020204030204" pitchFamily="34" charset="0"/>
              </a:rPr>
              <a:t>Namespace Alias Qualifier 10-10</a:t>
            </a:r>
          </a:p>
        </p:txBody>
      </p:sp>
      <p:sp>
        <p:nvSpPr>
          <p:cNvPr id="2" name="Text Placeholder 1"/>
          <p:cNvSpPr>
            <a:spLocks noGrp="1"/>
          </p:cNvSpPr>
          <p:nvPr>
            <p:ph type="body" idx="1"/>
          </p:nvPr>
        </p:nvSpPr>
        <p:spPr/>
        <p:txBody>
          <a:bodyPr/>
          <a:lstStyle/>
          <a:p>
            <a:endParaRPr lang="en-US"/>
          </a:p>
        </p:txBody>
      </p:sp>
      <p:sp>
        <p:nvSpPr>
          <p:cNvPr id="66563" name="Rectangle 3"/>
          <p:cNvSpPr>
            <a:spLocks noChangeArrowheads="1"/>
          </p:cNvSpPr>
          <p:nvPr/>
        </p:nvSpPr>
        <p:spPr bwMode="auto">
          <a:xfrm>
            <a:off x="1752600" y="796926"/>
            <a:ext cx="8686800" cy="568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buFontTx/>
              <a:buNone/>
            </a:pPr>
            <a:r>
              <a:rPr lang="en-US" altLang="en-US" sz="2000">
                <a:latin typeface="Courier New" panose="02070309020205020404" pitchFamily="49" charset="0"/>
                <a:ea typeface="Calibri" panose="020F0502020204030204" pitchFamily="34" charset="0"/>
                <a:cs typeface="Times New Roman" panose="02020603050405020304" pitchFamily="18" charset="0"/>
              </a:rPr>
              <a:t>  WriteLine method of my System class</a:t>
            </a:r>
            <a:endParaRPr lang="en-GB" altLang="en-US" sz="2000">
              <a:latin typeface="Courier New" panose="02070309020205020404" pitchFamily="49" charset="0"/>
              <a:ea typeface="Calibri" panose="020F0502020204030204" pitchFamily="34" charset="0"/>
              <a:cs typeface="Times New Roman" panose="02020603050405020304" pitchFamily="18" charset="0"/>
            </a:endParaRPr>
          </a:p>
          <a:p>
            <a:pPr eaLnBrk="1" hangingPunct="1">
              <a:lnSpc>
                <a:spcPct val="90000"/>
              </a:lnSpc>
            </a:pPr>
            <a:r>
              <a:rPr lang="en-US" altLang="en-US" sz="2400">
                <a:solidFill>
                  <a:srgbClr val="000000"/>
                </a:solidFill>
                <a:latin typeface="Calibri" panose="020F0502020204030204" pitchFamily="34" charset="0"/>
                <a:ea typeface="Calibri" panose="020F0502020204030204" pitchFamily="34" charset="0"/>
                <a:cs typeface="Times New Roman" panose="02020603050405020304" pitchFamily="18" charset="0"/>
              </a:rPr>
              <a:t>In the code:</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The namespace alias qualifier is used in the class </a:t>
            </a:r>
            <a:r>
              <a:rPr lang="en-US" altLang="en-US" sz="2000" b="1">
                <a:solidFill>
                  <a:srgbClr val="000000"/>
                </a:solidFill>
                <a:latin typeface="Courier New" panose="02070309020205020404" pitchFamily="49" charset="0"/>
                <a:ea typeface="Calibri" panose="020F0502020204030204" pitchFamily="34" charset="0"/>
                <a:cs typeface="Times New Roman" panose="02020603050405020304" pitchFamily="18" charset="0"/>
              </a:rPr>
              <a:t>System</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 </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The left operand of the namespace alias qualifier is specified as global using the </a:t>
            </a:r>
            <a:r>
              <a:rPr lang="en-US" altLang="en-US" sz="2000">
                <a:solidFill>
                  <a:srgbClr val="000000"/>
                </a:solidFill>
                <a:latin typeface="Courier New" panose="02070309020205020404" pitchFamily="49" charset="0"/>
                <a:ea typeface="Calibri" panose="020F0502020204030204" pitchFamily="34" charset="0"/>
                <a:cs typeface="Times New Roman" panose="02020603050405020304" pitchFamily="18" charset="0"/>
              </a:rPr>
              <a:t>global </a:t>
            </a: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keyword. </a:t>
            </a:r>
          </a:p>
          <a:p>
            <a:pPr lvl="1">
              <a:lnSpc>
                <a:spcPct val="90000"/>
              </a:lnSpc>
            </a:pPr>
            <a:r>
              <a:rPr lang="en-US" altLang="en-US" sz="2000">
                <a:solidFill>
                  <a:srgbClr val="000000"/>
                </a:solidFill>
                <a:latin typeface="Calibri" panose="020F0502020204030204" pitchFamily="34" charset="0"/>
                <a:ea typeface="Calibri" panose="020F0502020204030204" pitchFamily="34" charset="0"/>
                <a:cs typeface="Times New Roman" panose="02020603050405020304" pitchFamily="18" charset="0"/>
              </a:rPr>
              <a:t>Therefore, the search for the right operand starts at the global namespace.</a:t>
            </a:r>
            <a:endParaRPr lang="en-GB" altLang="en-US" sz="200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ea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cs typeface="Times New Roman" panose="02020603050405020304" pitchFamily="18" charset="0"/>
            </a:endParaRPr>
          </a:p>
          <a:p>
            <a:pPr eaLnBrk="1" hangingPunct="1">
              <a:lnSpc>
                <a:spcPct val="90000"/>
              </a:lnSpc>
            </a:pPr>
            <a:endParaRPr lang="en-GB" altLang="en-US" sz="2400">
              <a:latin typeface="Calibri" panose="020F0502020204030204" pitchFamily="34" charset="0"/>
              <a:cs typeface="Times New Roman" panose="02020603050405020304" pitchFamily="18" charset="0"/>
            </a:endParaRPr>
          </a:p>
          <a:p>
            <a:pPr eaLnBrk="1" hangingPunct="1">
              <a:lnSpc>
                <a:spcPct val="90000"/>
              </a:lnSpc>
            </a:pPr>
            <a:endParaRPr lang="en-US" altLang="en-US" sz="2400">
              <a:latin typeface="Calibri" panose="020F0502020204030204" pitchFamily="34" charset="0"/>
            </a:endParaRPr>
          </a:p>
        </p:txBody>
      </p:sp>
      <p:sp>
        <p:nvSpPr>
          <p:cNvPr id="7" name="Text Box 6"/>
          <p:cNvSpPr txBox="1">
            <a:spLocks noChangeArrowheads="1"/>
          </p:cNvSpPr>
          <p:nvPr/>
        </p:nvSpPr>
        <p:spPr bwMode="auto">
          <a:xfrm>
            <a:off x="2039938" y="935038"/>
            <a:ext cx="8018462" cy="2417762"/>
          </a:xfrm>
          <a:prstGeom prst="rect">
            <a:avLst/>
          </a:prstGeom>
          <a:solidFill>
            <a:srgbClr val="FFEDA3">
              <a:alpha val="39999"/>
            </a:srgbClr>
          </a:solidFill>
          <a:ln w="12700" algn="ctr">
            <a:solidFill>
              <a:schemeClr val="tx1"/>
            </a:solidFill>
            <a:miter lim="800000"/>
            <a:headEnd/>
            <a:tailEnd/>
          </a:ln>
        </p:spPr>
        <p:txBody>
          <a:bodyPr/>
          <a:lstStyle/>
          <a:p>
            <a:pPr indent="628650" algn="just">
              <a:lnSpc>
                <a:spcPct val="70000"/>
              </a:lnSpc>
              <a:spcBef>
                <a:spcPts val="200"/>
              </a:spcBef>
              <a:defRPr/>
            </a:pPr>
            <a:r>
              <a:rPr lang="en-US" sz="1600" dirty="0">
                <a:latin typeface="Courier New"/>
                <a:ea typeface="Calibri"/>
              </a:rPr>
              <a:t>{</a:t>
            </a:r>
          </a:p>
          <a:p>
            <a:pPr indent="628650" algn="just">
              <a:lnSpc>
                <a:spcPct val="70000"/>
              </a:lnSpc>
              <a:spcBef>
                <a:spcPts val="200"/>
              </a:spcBef>
              <a:defRPr/>
            </a:pPr>
            <a:r>
              <a:rPr lang="en-US" sz="1600" dirty="0" err="1">
                <a:latin typeface="Courier New"/>
                <a:ea typeface="Calibri"/>
              </a:rPr>
              <a:t>const</a:t>
            </a:r>
            <a:r>
              <a:rPr lang="en-US" sz="1600" dirty="0">
                <a:latin typeface="Courier New"/>
                <a:ea typeface="Calibri"/>
              </a:rPr>
              <a:t> string Console = "Console"; </a:t>
            </a:r>
            <a:endParaRPr lang="en-GB" sz="1600" dirty="0">
              <a:ea typeface="Calibri"/>
            </a:endParaRPr>
          </a:p>
          <a:p>
            <a:pPr indent="628650" algn="just">
              <a:lnSpc>
                <a:spcPct val="70000"/>
              </a:lnSpc>
              <a:spcBef>
                <a:spcPts val="200"/>
              </a:spcBef>
              <a:defRPr/>
            </a:pPr>
            <a:r>
              <a:rPr lang="en-US" sz="1600" dirty="0">
                <a:latin typeface="Courier New"/>
                <a:ea typeface="Calibri"/>
              </a:rPr>
              <a:t>public static string </a:t>
            </a:r>
            <a:r>
              <a:rPr lang="en-US" sz="1600" dirty="0" err="1">
                <a:latin typeface="Courier New"/>
                <a:ea typeface="Calibri"/>
              </a:rPr>
              <a:t>WriteLine</a:t>
            </a:r>
            <a:r>
              <a:rPr lang="en-US" sz="1600" dirty="0">
                <a:latin typeface="Courier New"/>
                <a:ea typeface="Calibri"/>
              </a:rPr>
              <a:t>() </a:t>
            </a:r>
            <a:endParaRPr lang="en-GB" sz="1600" dirty="0">
              <a:ea typeface="Calibri"/>
            </a:endParaRPr>
          </a:p>
          <a:p>
            <a:pPr indent="628650" algn="just">
              <a:lnSpc>
                <a:spcPct val="70000"/>
              </a:lnSpc>
              <a:spcBef>
                <a:spcPts val="200"/>
              </a:spcBef>
              <a:defRPr/>
            </a:pPr>
            <a:r>
              <a:rPr lang="en-US" sz="1600" dirty="0">
                <a:latin typeface="Courier New"/>
                <a:ea typeface="Calibri"/>
              </a:rPr>
              <a:t>{ </a:t>
            </a:r>
            <a:endParaRPr lang="en-GB" sz="1600" dirty="0">
              <a:ea typeface="Calibri"/>
            </a:endParaRPr>
          </a:p>
          <a:p>
            <a:pPr indent="914400" algn="just">
              <a:lnSpc>
                <a:spcPct val="70000"/>
              </a:lnSpc>
              <a:spcBef>
                <a:spcPts val="200"/>
              </a:spcBef>
              <a:defRPr/>
            </a:pPr>
            <a:r>
              <a:rPr lang="en-US" sz="1600" dirty="0">
                <a:latin typeface="Courier New"/>
                <a:ea typeface="Calibri"/>
              </a:rPr>
              <a:t>return "</a:t>
            </a:r>
            <a:r>
              <a:rPr lang="en-US" sz="1600" dirty="0" err="1">
                <a:latin typeface="Courier New"/>
                <a:ea typeface="Calibri"/>
              </a:rPr>
              <a:t>WriteLine</a:t>
            </a:r>
            <a:r>
              <a:rPr lang="en-US" sz="1600" dirty="0">
                <a:latin typeface="Courier New"/>
                <a:ea typeface="Calibri"/>
              </a:rPr>
              <a:t> method of my System class"; </a:t>
            </a:r>
            <a:endParaRPr lang="en-GB" sz="1600" dirty="0">
              <a:ea typeface="Calibri"/>
            </a:endParaRPr>
          </a:p>
          <a:p>
            <a:pPr indent="628650" algn="just">
              <a:lnSpc>
                <a:spcPct val="70000"/>
              </a:lnSpc>
              <a:spcBef>
                <a:spcPts val="200"/>
              </a:spcBef>
              <a:defRPr/>
            </a:pPr>
            <a:r>
              <a:rPr lang="en-US" sz="1600" dirty="0">
                <a:latin typeface="Courier New"/>
                <a:ea typeface="Calibri"/>
              </a:rPr>
              <a:t>} </a:t>
            </a:r>
            <a:endParaRPr lang="en-GB" sz="1600" dirty="0">
              <a:ea typeface="Calibri"/>
            </a:endParaRPr>
          </a:p>
          <a:p>
            <a:pPr indent="628650" algn="just">
              <a:lnSpc>
                <a:spcPct val="70000"/>
              </a:lnSpc>
              <a:spcBef>
                <a:spcPts val="200"/>
              </a:spcBef>
              <a:defRPr/>
            </a:pPr>
            <a:r>
              <a:rPr lang="en-US" sz="1600" dirty="0">
                <a:latin typeface="Courier New"/>
                <a:ea typeface="Calibri"/>
              </a:rPr>
              <a:t>static void Main(string[] </a:t>
            </a:r>
            <a:r>
              <a:rPr lang="en-US" sz="1600" dirty="0" err="1">
                <a:latin typeface="Courier New"/>
                <a:ea typeface="Calibri"/>
              </a:rPr>
              <a:t>args</a:t>
            </a:r>
            <a:r>
              <a:rPr lang="en-US" sz="1600" dirty="0">
                <a:latin typeface="Courier New"/>
                <a:ea typeface="Calibri"/>
              </a:rPr>
              <a:t>) </a:t>
            </a:r>
            <a:endParaRPr lang="en-GB" sz="1600" dirty="0">
              <a:ea typeface="Calibri"/>
            </a:endParaRPr>
          </a:p>
          <a:p>
            <a:pPr indent="628650" algn="just">
              <a:lnSpc>
                <a:spcPct val="70000"/>
              </a:lnSpc>
              <a:spcBef>
                <a:spcPts val="200"/>
              </a:spcBef>
              <a:defRPr/>
            </a:pPr>
            <a:r>
              <a:rPr lang="en-US" sz="1600" dirty="0">
                <a:latin typeface="Courier New"/>
                <a:ea typeface="Calibri"/>
              </a:rPr>
              <a:t>{ </a:t>
            </a:r>
            <a:endParaRPr lang="en-GB" sz="1600" dirty="0">
              <a:ea typeface="Calibri"/>
            </a:endParaRPr>
          </a:p>
          <a:p>
            <a:pPr indent="914400" algn="just">
              <a:lnSpc>
                <a:spcPct val="70000"/>
              </a:lnSpc>
              <a:spcBef>
                <a:spcPts val="200"/>
              </a:spcBef>
              <a:defRPr/>
            </a:pPr>
            <a:r>
              <a:rPr lang="en-US" sz="1600" dirty="0">
                <a:latin typeface="Courier New"/>
                <a:ea typeface="Calibri"/>
              </a:rPr>
              <a:t>global::</a:t>
            </a:r>
            <a:r>
              <a:rPr lang="en-US" sz="1600" dirty="0" err="1">
                <a:latin typeface="Courier New"/>
                <a:ea typeface="Calibri"/>
              </a:rPr>
              <a:t>System.Console.WriteLine</a:t>
            </a:r>
            <a:r>
              <a:rPr lang="en-US" sz="1600" dirty="0">
                <a:latin typeface="Courier New"/>
                <a:ea typeface="Calibri"/>
              </a:rPr>
              <a:t> (</a:t>
            </a:r>
            <a:r>
              <a:rPr lang="en-US" sz="1600" dirty="0" err="1">
                <a:latin typeface="Courier New"/>
                <a:ea typeface="Calibri"/>
              </a:rPr>
              <a:t>WriteLine</a:t>
            </a:r>
            <a:r>
              <a:rPr lang="en-US" sz="1600" dirty="0">
                <a:latin typeface="Courier New"/>
                <a:ea typeface="Calibri"/>
              </a:rPr>
              <a:t>()); </a:t>
            </a:r>
            <a:endParaRPr lang="en-GB" sz="1600" dirty="0">
              <a:ea typeface="Calibri"/>
            </a:endParaRPr>
          </a:p>
          <a:p>
            <a:pPr indent="628650" algn="just">
              <a:lnSpc>
                <a:spcPct val="70000"/>
              </a:lnSpc>
              <a:spcBef>
                <a:spcPts val="200"/>
              </a:spcBef>
              <a:defRPr/>
            </a:pPr>
            <a:r>
              <a:rPr lang="en-US" sz="1600" dirty="0">
                <a:latin typeface="Courier New"/>
                <a:ea typeface="Calibri"/>
              </a:rPr>
              <a:t>} </a:t>
            </a:r>
            <a:endParaRPr lang="en-GB" sz="1600" dirty="0">
              <a:ea typeface="Calibri"/>
            </a:endParaRPr>
          </a:p>
          <a:p>
            <a:pPr indent="342900" algn="just">
              <a:lnSpc>
                <a:spcPct val="70000"/>
              </a:lnSpc>
              <a:spcBef>
                <a:spcPts val="200"/>
              </a:spcBef>
              <a:defRPr/>
            </a:pPr>
            <a:r>
              <a:rPr lang="en-US" sz="1600" dirty="0">
                <a:latin typeface="Courier New"/>
                <a:ea typeface="Calibri"/>
              </a:rPr>
              <a:t>}</a:t>
            </a:r>
            <a:endParaRPr lang="en-GB" sz="1600" dirty="0">
              <a:ea typeface="Calibri"/>
            </a:endParaRPr>
          </a:p>
          <a:p>
            <a:pPr algn="just">
              <a:lnSpc>
                <a:spcPct val="70000"/>
              </a:lnSpc>
              <a:spcBef>
                <a:spcPts val="200"/>
              </a:spcBef>
              <a:defRPr/>
            </a:pPr>
            <a:r>
              <a:rPr lang="en-US" sz="1600" dirty="0">
                <a:latin typeface="Courier New"/>
                <a:ea typeface="Calibri"/>
              </a:rPr>
              <a:t>}</a:t>
            </a:r>
            <a:endParaRPr lang="en-GB" sz="1600" dirty="0">
              <a:ea typeface="Calibri"/>
            </a:endParaRPr>
          </a:p>
          <a:p>
            <a:pPr eaLnBrk="1" hangingPunct="1">
              <a:lnSpc>
                <a:spcPct val="70000"/>
              </a:lnSpc>
              <a:spcBef>
                <a:spcPct val="50000"/>
              </a:spcBef>
              <a:defRPr/>
            </a:pPr>
            <a:r>
              <a:rPr lang="en-US" sz="1600" dirty="0"/>
              <a:t> </a:t>
            </a:r>
          </a:p>
        </p:txBody>
      </p:sp>
      <p:sp>
        <p:nvSpPr>
          <p:cNvPr id="66565" name="Text Box 4"/>
          <p:cNvSpPr txBox="1">
            <a:spLocks noChangeArrowheads="1"/>
          </p:cNvSpPr>
          <p:nvPr/>
        </p:nvSpPr>
        <p:spPr bwMode="auto">
          <a:xfrm>
            <a:off x="2057400" y="3581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1382223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ltLang="en-US" smtClean="0">
                <a:latin typeface="Calibri" panose="020F0502020204030204" pitchFamily="34" charset="0"/>
              </a:rPr>
              <a:t>Summary</a:t>
            </a:r>
          </a:p>
        </p:txBody>
      </p:sp>
      <p:sp>
        <p:nvSpPr>
          <p:cNvPr id="2" name="Text Placeholder 1"/>
          <p:cNvSpPr>
            <a:spLocks noGrp="1"/>
          </p:cNvSpPr>
          <p:nvPr>
            <p:ph type="body" idx="1"/>
          </p:nvPr>
        </p:nvSpPr>
        <p:spPr/>
        <p:txBody>
          <a:bodyPr/>
          <a:lstStyle/>
          <a:p>
            <a:endParaRPr lang="en-US"/>
          </a:p>
        </p:txBody>
      </p:sp>
      <p:sp>
        <p:nvSpPr>
          <p:cNvPr id="67587" name="Rectangle 3"/>
          <p:cNvSpPr>
            <a:spLocks noChangeArrowheads="1"/>
          </p:cNvSpPr>
          <p:nvPr/>
        </p:nvSpPr>
        <p:spPr bwMode="auto">
          <a:xfrm>
            <a:off x="1752600" y="788988"/>
            <a:ext cx="8763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A namespace in C# is used to group classes logically and prevent name clashes between classes with identical names. </a:t>
            </a:r>
          </a:p>
          <a:p>
            <a:pPr eaLnBrk="1" hangingPunct="1">
              <a:lnSpc>
                <a:spcPct val="90000"/>
              </a:lnSpc>
            </a:pPr>
            <a:r>
              <a:rPr lang="en-US" altLang="en-US" sz="2400">
                <a:latin typeface="Calibri" panose="020F0502020204030204" pitchFamily="34" charset="0"/>
              </a:rPr>
              <a:t>The System namespace is imported by default in the .NET Framework. </a:t>
            </a:r>
          </a:p>
          <a:p>
            <a:pPr eaLnBrk="1" hangingPunct="1">
              <a:lnSpc>
                <a:spcPct val="90000"/>
              </a:lnSpc>
            </a:pPr>
            <a:r>
              <a:rPr lang="en-US" altLang="en-US" sz="2400">
                <a:latin typeface="Calibri" panose="020F0502020204030204" pitchFamily="34" charset="0"/>
              </a:rPr>
              <a:t>Custom namespaces enable you to control the scope of a class by deciding the appropriate namespace for the class. </a:t>
            </a:r>
          </a:p>
          <a:p>
            <a:pPr eaLnBrk="1" hangingPunct="1">
              <a:lnSpc>
                <a:spcPct val="90000"/>
              </a:lnSpc>
            </a:pPr>
            <a:r>
              <a:rPr lang="en-US" altLang="en-US" sz="2400">
                <a:latin typeface="Calibri" panose="020F0502020204030204" pitchFamily="34" charset="0"/>
              </a:rPr>
              <a:t>You cannot apply access modifiers such as public, protected, private, or internal to namespaces. </a:t>
            </a:r>
          </a:p>
          <a:p>
            <a:pPr eaLnBrk="1" hangingPunct="1">
              <a:lnSpc>
                <a:spcPct val="90000"/>
              </a:lnSpc>
            </a:pPr>
            <a:r>
              <a:rPr lang="en-US" altLang="en-US" sz="2400">
                <a:latin typeface="Calibri" panose="020F0502020204030204" pitchFamily="34" charset="0"/>
              </a:rPr>
              <a:t>A class outside its namespace can be accessed by specifying its namespace followed by the dot operator and the class name. </a:t>
            </a:r>
          </a:p>
          <a:p>
            <a:pPr eaLnBrk="1" hangingPunct="1">
              <a:lnSpc>
                <a:spcPct val="90000"/>
              </a:lnSpc>
            </a:pPr>
            <a:r>
              <a:rPr lang="en-US" altLang="en-US" sz="2400">
                <a:latin typeface="Calibri" panose="020F0502020204030204" pitchFamily="34" charset="0"/>
              </a:rPr>
              <a:t>C# supports nested namespaces that allows you to define namespaces within a namespace.</a:t>
            </a:r>
          </a:p>
          <a:p>
            <a:pPr eaLnBrk="1" hangingPunct="1">
              <a:lnSpc>
                <a:spcPct val="90000"/>
              </a:lnSpc>
            </a:pPr>
            <a:r>
              <a:rPr lang="en-US" altLang="en-US" sz="2400">
                <a:latin typeface="Calibri" panose="020F0502020204030204" pitchFamily="34" charset="0"/>
              </a:rPr>
              <a:t>External aliasing in C# allows the users to define assembly qualified namespace aliases. </a:t>
            </a:r>
          </a:p>
        </p:txBody>
      </p:sp>
    </p:spTree>
    <p:extLst>
      <p:ext uri="{BB962C8B-B14F-4D97-AF65-F5344CB8AC3E}">
        <p14:creationId xmlns:p14="http://schemas.microsoft.com/office/powerpoint/2010/main" val="2833674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nvSpPr>
        <p:spPr bwMode="auto">
          <a:xfrm>
            <a:off x="1752600" y="776288"/>
            <a:ext cx="8686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800100" indent="-34290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000" dirty="0">
                <a:latin typeface="Calibri" panose="020F0502020204030204" pitchFamily="34" charset="0"/>
              </a:rPr>
              <a:t>The following code demonstrates a solution to overcome this, by using namespaces:</a:t>
            </a: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pPr>
            <a:endParaRPr lang="en-US" altLang="en-US" sz="2000" dirty="0">
              <a:latin typeface="Calibri" panose="020F0502020204030204" pitchFamily="34" charset="0"/>
            </a:endParaRPr>
          </a:p>
          <a:p>
            <a:pPr eaLnBrk="1" hangingPunct="1">
              <a:lnSpc>
                <a:spcPct val="90000"/>
              </a:lnSpc>
              <a:buFontTx/>
              <a:buNone/>
            </a:pPr>
            <a:endParaRPr lang="en-US" altLang="en-US" sz="2000" dirty="0">
              <a:latin typeface="Calibri" panose="020F0502020204030204" pitchFamily="34" charset="0"/>
            </a:endParaRPr>
          </a:p>
          <a:p>
            <a:pPr eaLnBrk="1" hangingPunct="1">
              <a:lnSpc>
                <a:spcPct val="90000"/>
              </a:lnSpc>
              <a:buFontTx/>
              <a:buNone/>
            </a:pPr>
            <a:endParaRPr lang="en-US" altLang="en-US" sz="2000" dirty="0" smtClean="0">
              <a:latin typeface="Calibri" panose="020F0502020204030204" pitchFamily="34" charset="0"/>
            </a:endParaRPr>
          </a:p>
          <a:p>
            <a:pPr eaLnBrk="1" hangingPunct="1">
              <a:lnSpc>
                <a:spcPct val="90000"/>
              </a:lnSpc>
              <a:buFontTx/>
              <a:buNone/>
            </a:pPr>
            <a:endParaRPr lang="en-US" altLang="en-US" sz="2000" dirty="0">
              <a:latin typeface="Calibri" panose="020F0502020204030204" pitchFamily="34" charset="0"/>
            </a:endParaRPr>
          </a:p>
          <a:p>
            <a:pPr eaLnBrk="1" hangingPunct="1">
              <a:lnSpc>
                <a:spcPct val="90000"/>
              </a:lnSpc>
              <a:buFontTx/>
              <a:buNone/>
            </a:pPr>
            <a:endParaRPr lang="en-US" altLang="en-US" sz="2000" dirty="0">
              <a:latin typeface="Calibri" panose="020F0502020204030204" pitchFamily="34" charset="0"/>
            </a:endParaRPr>
          </a:p>
          <a:p>
            <a:pPr eaLnBrk="1" hangingPunct="1">
              <a:lnSpc>
                <a:spcPct val="90000"/>
              </a:lnSpc>
            </a:pPr>
            <a:r>
              <a:rPr lang="en-US" altLang="en-US" sz="2000" dirty="0">
                <a:latin typeface="Calibri" panose="020F0502020204030204" pitchFamily="34" charset="0"/>
              </a:rPr>
              <a:t>In the code:</a:t>
            </a:r>
          </a:p>
          <a:p>
            <a:pPr lvl="1" eaLnBrk="1" hangingPunct="1">
              <a:lnSpc>
                <a:spcPct val="90000"/>
              </a:lnSpc>
              <a:buClr>
                <a:srgbClr val="004E4C"/>
              </a:buClr>
              <a:buFont typeface="Wingdings" panose="05000000000000000000" pitchFamily="2" charset="2"/>
              <a:buChar char="u"/>
            </a:pPr>
            <a:r>
              <a:rPr lang="en-US" altLang="en-US" sz="1600" dirty="0">
                <a:latin typeface="Calibri" panose="020F0502020204030204" pitchFamily="34" charset="0"/>
              </a:rPr>
              <a:t>Each of the identical classes is placed in their respective namespaces, which denote respective company names. </a:t>
            </a:r>
          </a:p>
          <a:p>
            <a:pPr lvl="1" eaLnBrk="1" hangingPunct="1">
              <a:lnSpc>
                <a:spcPct val="90000"/>
              </a:lnSpc>
              <a:buClr>
                <a:srgbClr val="004E4C"/>
              </a:buClr>
              <a:buFont typeface="Wingdings" panose="05000000000000000000" pitchFamily="2" charset="2"/>
              <a:buChar char="u"/>
            </a:pPr>
            <a:r>
              <a:rPr lang="en-US" altLang="en-US" sz="1600" dirty="0">
                <a:latin typeface="Calibri" panose="020F0502020204030204" pitchFamily="34" charset="0"/>
              </a:rPr>
              <a:t>It can be observed that this is a neater, better organized, and more structured way to handle naming conflicts.</a:t>
            </a:r>
          </a:p>
          <a:p>
            <a:pPr eaLnBrk="1" hangingPunct="1">
              <a:lnSpc>
                <a:spcPct val="90000"/>
              </a:lnSpc>
            </a:pPr>
            <a:endParaRPr lang="en-US" altLang="en-US" sz="1600" dirty="0">
              <a:latin typeface="Calibri" panose="020F0502020204030204" pitchFamily="34" charset="0"/>
            </a:endParaRPr>
          </a:p>
        </p:txBody>
      </p:sp>
      <p:sp>
        <p:nvSpPr>
          <p:cNvPr id="6" name="Text Box 6"/>
          <p:cNvSpPr txBox="1">
            <a:spLocks noChangeArrowheads="1"/>
          </p:cNvSpPr>
          <p:nvPr/>
        </p:nvSpPr>
        <p:spPr bwMode="auto">
          <a:xfrm>
            <a:off x="3733800" y="1524000"/>
            <a:ext cx="6629400" cy="34290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000" dirty="0">
                <a:latin typeface="Courier New"/>
                <a:ea typeface="Calibri"/>
              </a:rPr>
              <a:t>namespace Samsung</a:t>
            </a:r>
            <a:endParaRPr lang="en-GB" sz="1000" dirty="0">
              <a:ea typeface="Calibri"/>
            </a:endParaRPr>
          </a:p>
          <a:p>
            <a:pPr algn="just">
              <a:lnSpc>
                <a:spcPct val="70000"/>
              </a:lnSpc>
              <a:spcBef>
                <a:spcPts val="200"/>
              </a:spcBef>
              <a:defRPr/>
            </a:pP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class Television </a:t>
            </a:r>
            <a:endParaRPr lang="en-GB" sz="1000" dirty="0">
              <a:ea typeface="Calibri"/>
            </a:endParaRPr>
          </a:p>
          <a:p>
            <a:pPr indent="285750" algn="just">
              <a:lnSpc>
                <a:spcPct val="70000"/>
              </a:lnSpc>
              <a:spcBef>
                <a:spcPts val="200"/>
              </a:spcBef>
              <a:defRPr/>
            </a:pP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class </a:t>
            </a:r>
            <a:r>
              <a:rPr lang="en-US" sz="1000" dirty="0" err="1">
                <a:latin typeface="Courier New"/>
                <a:ea typeface="Calibri"/>
              </a:rPr>
              <a:t>WalkMan</a:t>
            </a: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 </a:t>
            </a:r>
            <a:endParaRPr lang="en-GB" sz="1000" dirty="0">
              <a:ea typeface="Calibri"/>
            </a:endParaRPr>
          </a:p>
          <a:p>
            <a:pPr indent="285750" algn="just">
              <a:lnSpc>
                <a:spcPct val="70000"/>
              </a:lnSpc>
              <a:spcBef>
                <a:spcPts val="200"/>
              </a:spcBef>
              <a:defRPr/>
            </a:pPr>
            <a:r>
              <a:rPr lang="en-US" sz="1000" dirty="0">
                <a:latin typeface="Courier New"/>
                <a:ea typeface="Calibri"/>
              </a:rPr>
              <a:t>}</a:t>
            </a:r>
            <a:endParaRPr lang="en-GB" sz="1000" dirty="0">
              <a:ea typeface="Calibri"/>
            </a:endParaRPr>
          </a:p>
          <a:p>
            <a:pPr eaLnBrk="1" hangingPunct="1">
              <a:lnSpc>
                <a:spcPct val="70000"/>
              </a:lnSpc>
              <a:spcBef>
                <a:spcPct val="50000"/>
              </a:spcBef>
              <a:defRPr/>
            </a:pPr>
            <a:r>
              <a:rPr lang="en-US" sz="1000" dirty="0">
                <a:latin typeface="Courier New"/>
                <a:ea typeface="Calibri"/>
              </a:rPr>
              <a:t>}</a:t>
            </a:r>
          </a:p>
          <a:p>
            <a:pPr>
              <a:lnSpc>
                <a:spcPts val="1105"/>
              </a:lnSpc>
              <a:spcBef>
                <a:spcPts val="200"/>
              </a:spcBef>
              <a:defRPr/>
            </a:pPr>
            <a:r>
              <a:rPr lang="en-US" sz="1000" dirty="0">
                <a:latin typeface="Courier New"/>
                <a:ea typeface="Calibri"/>
                <a:cs typeface="Times New Roman"/>
              </a:rPr>
              <a:t>namespace Sony</a:t>
            </a:r>
            <a:endParaRPr lang="en-GB" sz="1000" dirty="0">
              <a:latin typeface="Calibri"/>
              <a:ea typeface="Calibri"/>
              <a:cs typeface="Times New Roman"/>
            </a:endParaRPr>
          </a:p>
          <a:p>
            <a:pPr>
              <a:lnSpc>
                <a:spcPts val="1105"/>
              </a:lnSpc>
              <a:spcBef>
                <a:spcPts val="200"/>
              </a:spcBef>
              <a:defRPr/>
            </a:pPr>
            <a:r>
              <a:rPr lang="en-US" sz="1000" dirty="0">
                <a:latin typeface="Courier New"/>
                <a:ea typeface="Calibri"/>
                <a:cs typeface="Times New Roman"/>
              </a:rPr>
              <a:t>{ </a:t>
            </a:r>
            <a:endParaRPr lang="en-GB" sz="1000" dirty="0">
              <a:latin typeface="Calibri"/>
              <a:ea typeface="Calibri"/>
              <a:cs typeface="Times New Roman"/>
            </a:endParaRPr>
          </a:p>
          <a:p>
            <a:pPr indent="233363">
              <a:lnSpc>
                <a:spcPts val="1105"/>
              </a:lnSpc>
              <a:spcBef>
                <a:spcPts val="200"/>
              </a:spcBef>
              <a:defRPr/>
            </a:pPr>
            <a:r>
              <a:rPr lang="en-US" sz="1000" dirty="0">
                <a:latin typeface="Courier New"/>
                <a:ea typeface="Calibri"/>
                <a:cs typeface="Times New Roman"/>
              </a:rPr>
              <a:t>class Television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class Walkman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 </a:t>
            </a:r>
            <a:endParaRPr lang="en-GB" sz="1000" dirty="0">
              <a:latin typeface="Calibri"/>
              <a:ea typeface="Calibri"/>
              <a:cs typeface="Times New Roman"/>
            </a:endParaRPr>
          </a:p>
          <a:p>
            <a:pPr indent="287338">
              <a:lnSpc>
                <a:spcPts val="1105"/>
              </a:lnSpc>
              <a:spcBef>
                <a:spcPts val="200"/>
              </a:spcBef>
              <a:defRPr/>
            </a:pPr>
            <a:r>
              <a:rPr lang="en-US" sz="1000" dirty="0">
                <a:latin typeface="Courier New"/>
                <a:ea typeface="Calibri"/>
                <a:cs typeface="Times New Roman"/>
              </a:rPr>
              <a:t>}</a:t>
            </a:r>
            <a:endParaRPr lang="en-GB" sz="1000" dirty="0">
              <a:latin typeface="Calibri"/>
              <a:ea typeface="Calibri"/>
              <a:cs typeface="Times New Roman"/>
            </a:endParaRPr>
          </a:p>
          <a:p>
            <a:pPr>
              <a:lnSpc>
                <a:spcPct val="115000"/>
              </a:lnSpc>
              <a:spcAft>
                <a:spcPts val="1000"/>
              </a:spcAft>
              <a:defRPr/>
            </a:pPr>
            <a:r>
              <a:rPr lang="en-US" sz="1000" dirty="0">
                <a:latin typeface="Courier New"/>
                <a:ea typeface="Calibri"/>
                <a:cs typeface="Times New Roman"/>
              </a:rPr>
              <a:t>}</a:t>
            </a:r>
            <a:endParaRPr lang="en-GB" sz="1000" dirty="0">
              <a:latin typeface="Calibri"/>
              <a:ea typeface="Calibri"/>
              <a:cs typeface="Times New Roman"/>
            </a:endParaRPr>
          </a:p>
          <a:p>
            <a:pPr eaLnBrk="1" hangingPunct="1">
              <a:lnSpc>
                <a:spcPct val="70000"/>
              </a:lnSpc>
              <a:spcBef>
                <a:spcPct val="50000"/>
              </a:spcBef>
              <a:defRPr/>
            </a:pPr>
            <a:endParaRPr lang="en-US" sz="1000" dirty="0"/>
          </a:p>
        </p:txBody>
      </p:sp>
      <p:sp>
        <p:nvSpPr>
          <p:cNvPr id="11268" name="Title 1"/>
          <p:cNvSpPr>
            <a:spLocks noGrp="1"/>
          </p:cNvSpPr>
          <p:nvPr>
            <p:ph type="title"/>
          </p:nvPr>
        </p:nvSpPr>
        <p:spPr/>
        <p:txBody>
          <a:bodyPr/>
          <a:lstStyle/>
          <a:p>
            <a:pPr eaLnBrk="1" hangingPunct="1"/>
            <a:r>
              <a:rPr lang="en-US" altLang="en-US" smtClean="0">
                <a:latin typeface="Calibri" panose="020F0502020204030204" pitchFamily="34" charset="0"/>
              </a:rPr>
              <a:t>Introduction to Namespaces – Purpose 3-3</a:t>
            </a:r>
          </a:p>
        </p:txBody>
      </p:sp>
      <p:sp>
        <p:nvSpPr>
          <p:cNvPr id="11269" name="Text Box 4"/>
          <p:cNvSpPr txBox="1">
            <a:spLocks noChangeArrowheads="1"/>
          </p:cNvSpPr>
          <p:nvPr/>
        </p:nvSpPr>
        <p:spPr bwMode="auto">
          <a:xfrm>
            <a:off x="2209800" y="1508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0099095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60</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smtClean="0">
                <a:latin typeface="Calibri" panose="020F0502020204030204" pitchFamily="34" charset="0"/>
              </a:rPr>
              <a:t>Using Namespaces</a:t>
            </a:r>
          </a:p>
        </p:txBody>
      </p:sp>
      <p:sp>
        <p:nvSpPr>
          <p:cNvPr id="2" name="Text Placeholder 1"/>
          <p:cNvSpPr>
            <a:spLocks noGrp="1"/>
          </p:cNvSpPr>
          <p:nvPr>
            <p:ph type="body" idx="1"/>
          </p:nvPr>
        </p:nvSpPr>
        <p:spPr/>
        <p:txBody>
          <a:bodyPr/>
          <a:lstStyle/>
          <a:p>
            <a:endParaRPr lang="en-US"/>
          </a:p>
        </p:txBody>
      </p:sp>
      <p:sp>
        <p:nvSpPr>
          <p:cNvPr id="13315" name="Rectangle 3"/>
          <p:cNvSpPr>
            <a:spLocks noChangeArrowheads="1"/>
          </p:cNvSpPr>
          <p:nvPr/>
        </p:nvSpPr>
        <p:spPr bwMode="auto">
          <a:xfrm>
            <a:off x="1752600" y="776288"/>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C# allows you to specify a unique identifier for each namespace. </a:t>
            </a:r>
          </a:p>
          <a:p>
            <a:pPr eaLnBrk="1" hangingPunct="1">
              <a:lnSpc>
                <a:spcPct val="90000"/>
              </a:lnSpc>
            </a:pPr>
            <a:r>
              <a:rPr lang="en-US" altLang="en-US" sz="2400">
                <a:latin typeface="Calibri" panose="020F0502020204030204" pitchFamily="34" charset="0"/>
              </a:rPr>
              <a:t>This identifier helps you to access the classes within the namespace.</a:t>
            </a:r>
          </a:p>
          <a:p>
            <a:pPr eaLnBrk="1" hangingPunct="1">
              <a:lnSpc>
                <a:spcPct val="90000"/>
              </a:lnSpc>
            </a:pPr>
            <a:r>
              <a:rPr lang="en-US" altLang="en-US" sz="2400">
                <a:latin typeface="Calibri" panose="020F0502020204030204" pitchFamily="34" charset="0"/>
              </a:rPr>
              <a:t>Apart from classes, the following data structures can be declared in a namespace:</a:t>
            </a:r>
          </a:p>
        </p:txBody>
      </p:sp>
      <p:graphicFrame>
        <p:nvGraphicFramePr>
          <p:cNvPr id="4" name="Diagram 3"/>
          <p:cNvGraphicFramePr/>
          <p:nvPr/>
        </p:nvGraphicFramePr>
        <p:xfrm>
          <a:off x="2209800" y="2743200"/>
          <a:ext cx="80772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598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mtClean="0">
                <a:latin typeface="Calibri" panose="020F0502020204030204" pitchFamily="34" charset="0"/>
              </a:rPr>
              <a:t>Characteristics and Benefits</a:t>
            </a:r>
          </a:p>
        </p:txBody>
      </p:sp>
      <p:sp>
        <p:nvSpPr>
          <p:cNvPr id="2" name="Text Placeholder 1"/>
          <p:cNvSpPr>
            <a:spLocks noGrp="1"/>
          </p:cNvSpPr>
          <p:nvPr>
            <p:ph type="body" idx="1"/>
          </p:nvPr>
        </p:nvSpPr>
        <p:spPr/>
        <p:txBody>
          <a:bodyPr/>
          <a:lstStyle/>
          <a:p>
            <a:endParaRPr lang="en-US"/>
          </a:p>
        </p:txBody>
      </p:sp>
      <p:sp>
        <p:nvSpPr>
          <p:cNvPr id="14339" name="Rectangle 3"/>
          <p:cNvSpPr>
            <a:spLocks noChangeArrowheads="1"/>
          </p:cNvSpPr>
          <p:nvPr/>
        </p:nvSpPr>
        <p:spPr bwMode="auto">
          <a:xfrm>
            <a:off x="1752600" y="762000"/>
            <a:ext cx="8686800" cy="43434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A namespace groups common and related classes, structures, or interfaces, which support OOP concepts of encapsulation and abstraction. </a:t>
            </a:r>
          </a:p>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A namespace:</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Provides a hierarchical structure that helps to identify the logic for grouping the classes.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Allows you to add more classes, structures, enumerations, delegates, and interfaces once the namespace is declared.</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Includes classes with names that are unique within the namespace.</a:t>
            </a:r>
          </a:p>
          <a:p>
            <a:pPr marL="742950" lvl="1" indent="-285750">
              <a:lnSpc>
                <a:spcPct val="90000"/>
              </a:lnSpc>
              <a:spcBef>
                <a:spcPct val="20000"/>
              </a:spcBef>
              <a:buClr>
                <a:srgbClr val="006666"/>
              </a:buClr>
              <a:buSzPct val="50000"/>
              <a:defRPr/>
            </a:pPr>
            <a:endParaRPr lang="en-US" sz="20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A namespace provides the following benefits: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A namespace allows you to use multiple classes with same names by creating them in different namespaces.</a:t>
            </a:r>
          </a:p>
          <a:p>
            <a:pPr marL="742950" lvl="1" indent="-285750">
              <a:lnSpc>
                <a:spcPct val="90000"/>
              </a:lnSpc>
              <a:spcBef>
                <a:spcPct val="20000"/>
              </a:spcBef>
              <a:buClr>
                <a:srgbClr val="006666"/>
              </a:buClr>
              <a:buSzPct val="50000"/>
              <a:buFont typeface="Wingdings 2" pitchFamily="18" charset="2"/>
              <a:buChar char="²"/>
              <a:defRPr/>
            </a:pPr>
            <a:r>
              <a:rPr lang="en-US" sz="2000" dirty="0">
                <a:latin typeface="Calibri" pitchFamily="34" charset="0"/>
              </a:rPr>
              <a:t>It makes the system modular.</a:t>
            </a:r>
          </a:p>
        </p:txBody>
      </p:sp>
    </p:spTree>
    <p:extLst>
      <p:ext uri="{BB962C8B-B14F-4D97-AF65-F5344CB8AC3E}">
        <p14:creationId xmlns:p14="http://schemas.microsoft.com/office/powerpoint/2010/main" val="33393684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mtClean="0">
                <a:latin typeface="Calibri" panose="020F0502020204030204" pitchFamily="34" charset="0"/>
              </a:rPr>
              <a:t>Built-in Namespaces 1-3</a:t>
            </a:r>
          </a:p>
        </p:txBody>
      </p:sp>
      <p:sp>
        <p:nvSpPr>
          <p:cNvPr id="2" name="Text Placeholder 1"/>
          <p:cNvSpPr>
            <a:spLocks noGrp="1"/>
          </p:cNvSpPr>
          <p:nvPr>
            <p:ph type="body" idx="1"/>
          </p:nvPr>
        </p:nvSpPr>
        <p:spPr/>
        <p:txBody>
          <a:bodyPr/>
          <a:lstStyle/>
          <a:p>
            <a:endParaRPr lang="en-US"/>
          </a:p>
        </p:txBody>
      </p:sp>
      <p:sp>
        <p:nvSpPr>
          <p:cNvPr id="15363" name="Rectangle 3"/>
          <p:cNvSpPr>
            <a:spLocks noChangeArrowheads="1"/>
          </p:cNvSpPr>
          <p:nvPr/>
        </p:nvSpPr>
        <p:spPr bwMode="auto">
          <a:xfrm>
            <a:off x="1752601" y="796925"/>
            <a:ext cx="8901113"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90000"/>
              </a:lnSpc>
            </a:pPr>
            <a:r>
              <a:rPr lang="en-US" altLang="en-US" sz="2400">
                <a:latin typeface="Calibri" panose="020F0502020204030204" pitchFamily="34" charset="0"/>
              </a:rPr>
              <a:t>The .NET Framework comprises several built-in namespaces that contain:</a:t>
            </a:r>
          </a:p>
          <a:p>
            <a:pPr lvl="1">
              <a:lnSpc>
                <a:spcPct val="90000"/>
              </a:lnSpc>
            </a:pPr>
            <a:r>
              <a:rPr lang="en-US" altLang="en-US" sz="2000">
                <a:latin typeface="Calibri" panose="020F0502020204030204" pitchFamily="34" charset="0"/>
              </a:rPr>
              <a:t>Classes</a:t>
            </a:r>
          </a:p>
          <a:p>
            <a:pPr lvl="1">
              <a:lnSpc>
                <a:spcPct val="90000"/>
              </a:lnSpc>
            </a:pPr>
            <a:r>
              <a:rPr lang="en-US" altLang="en-US" sz="2000">
                <a:latin typeface="Calibri" panose="020F0502020204030204" pitchFamily="34" charset="0"/>
              </a:rPr>
              <a:t>Interfaces</a:t>
            </a:r>
          </a:p>
          <a:p>
            <a:pPr lvl="1">
              <a:lnSpc>
                <a:spcPct val="90000"/>
              </a:lnSpc>
            </a:pPr>
            <a:r>
              <a:rPr lang="en-US" altLang="en-US" sz="2000">
                <a:latin typeface="Calibri" panose="020F0502020204030204" pitchFamily="34" charset="0"/>
              </a:rPr>
              <a:t>Structures</a:t>
            </a:r>
          </a:p>
          <a:p>
            <a:pPr lvl="1">
              <a:lnSpc>
                <a:spcPct val="90000"/>
              </a:lnSpc>
            </a:pPr>
            <a:r>
              <a:rPr lang="en-US" altLang="en-US" sz="2000">
                <a:latin typeface="Calibri" panose="020F0502020204030204" pitchFamily="34" charset="0"/>
              </a:rPr>
              <a:t>Delegates</a:t>
            </a:r>
          </a:p>
          <a:p>
            <a:pPr lvl="1">
              <a:lnSpc>
                <a:spcPct val="90000"/>
              </a:lnSpc>
            </a:pPr>
            <a:r>
              <a:rPr lang="en-US" altLang="en-US" sz="2000">
                <a:latin typeface="Calibri" panose="020F0502020204030204" pitchFamily="34" charset="0"/>
              </a:rPr>
              <a:t>Enumerations</a:t>
            </a:r>
          </a:p>
          <a:p>
            <a:pPr eaLnBrk="1" hangingPunct="1">
              <a:lnSpc>
                <a:spcPct val="90000"/>
              </a:lnSpc>
            </a:pPr>
            <a:r>
              <a:rPr lang="en-US" altLang="en-US" sz="2400">
                <a:latin typeface="Calibri" panose="020F0502020204030204" pitchFamily="34" charset="0"/>
              </a:rPr>
              <a:t>These namespaces are referred to as system-defined namespaces. </a:t>
            </a:r>
          </a:p>
          <a:p>
            <a:pPr eaLnBrk="1" hangingPunct="1">
              <a:lnSpc>
                <a:spcPct val="90000"/>
              </a:lnSpc>
            </a:pPr>
            <a:r>
              <a:rPr lang="en-US" altLang="en-US" sz="2400">
                <a:latin typeface="Calibri" panose="020F0502020204030204" pitchFamily="34" charset="0"/>
              </a:rPr>
              <a:t>The most commonly used built-in namespace of the .NET Framework is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a:t>
            </a:r>
          </a:p>
          <a:p>
            <a:pPr eaLnBrk="1" hangingPunct="1">
              <a:lnSpc>
                <a:spcPct val="90000"/>
              </a:lnSpc>
            </a:pPr>
            <a:r>
              <a:rPr lang="en-US" altLang="en-US" sz="2400">
                <a:latin typeface="Calibri" panose="020F0502020204030204" pitchFamily="34" charset="0"/>
              </a:rPr>
              <a:t>The </a:t>
            </a:r>
            <a:r>
              <a:rPr lang="en-US" altLang="en-US" sz="2400">
                <a:latin typeface="Courier New" panose="02070309020205020404" pitchFamily="49" charset="0"/>
                <a:cs typeface="Courier New" panose="02070309020205020404" pitchFamily="49" charset="0"/>
              </a:rPr>
              <a:t>System</a:t>
            </a:r>
            <a:r>
              <a:rPr lang="en-US" altLang="en-US" sz="2400">
                <a:latin typeface="Calibri" panose="020F0502020204030204" pitchFamily="34" charset="0"/>
              </a:rPr>
              <a:t> namespace contains classes that:</a:t>
            </a:r>
          </a:p>
          <a:p>
            <a:pPr lvl="1">
              <a:lnSpc>
                <a:spcPct val="90000"/>
              </a:lnSpc>
            </a:pPr>
            <a:r>
              <a:rPr lang="en-US" altLang="en-US" sz="2000">
                <a:latin typeface="Calibri" panose="020F0502020204030204" pitchFamily="34" charset="0"/>
              </a:rPr>
              <a:t>Define value and reference data types, interfaces, and other namespaces. </a:t>
            </a:r>
          </a:p>
          <a:p>
            <a:pPr lvl="1">
              <a:lnSpc>
                <a:spcPct val="90000"/>
              </a:lnSpc>
            </a:pPr>
            <a:r>
              <a:rPr lang="en-US" altLang="en-US" sz="2000">
                <a:latin typeface="Calibri" panose="020F0502020204030204" pitchFamily="34" charset="0"/>
              </a:rPr>
              <a:t>Allow you to interact with the system, including the standard input and output devices.</a:t>
            </a:r>
          </a:p>
        </p:txBody>
      </p:sp>
    </p:spTree>
    <p:extLst>
      <p:ext uri="{BB962C8B-B14F-4D97-AF65-F5344CB8AC3E}">
        <p14:creationId xmlns:p14="http://schemas.microsoft.com/office/powerpoint/2010/main" val="982051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TotalTime>
  <Words>4544</Words>
  <Application>Microsoft Office PowerPoint</Application>
  <PresentationFormat>Widescreen</PresentationFormat>
  <Paragraphs>1071</Paragraphs>
  <Slides>60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Calibri</vt:lpstr>
      <vt:lpstr>Courier New</vt:lpstr>
      <vt:lpstr>Wingdings</vt:lpstr>
      <vt:lpstr>Times New Roman</vt:lpstr>
      <vt:lpstr>Arial</vt:lpstr>
      <vt:lpstr>Wingdings 2</vt:lpstr>
      <vt:lpstr>Tahoma</vt:lpstr>
      <vt:lpstr>Office Theme</vt:lpstr>
      <vt:lpstr>PowerPoint Presentation</vt:lpstr>
      <vt:lpstr>Objectives</vt:lpstr>
      <vt:lpstr>Namespaces</vt:lpstr>
      <vt:lpstr>Introduction to Namespaces – Purpose 1-3</vt:lpstr>
      <vt:lpstr>Introduction to Namespaces – Purpose 2-3</vt:lpstr>
      <vt:lpstr>Introduction to Namespaces – Purpose 3-3</vt:lpstr>
      <vt:lpstr>Using Namespaces</vt:lpstr>
      <vt:lpstr>Characteristics and Benefits</vt:lpstr>
      <vt:lpstr>Built-in Namespaces 1-3</vt:lpstr>
      <vt:lpstr>Built-in Namespaces 2-3</vt:lpstr>
      <vt:lpstr>Built-in Namespaces 3-3</vt:lpstr>
      <vt:lpstr>Using the System Namespace 1-6</vt:lpstr>
      <vt:lpstr>Using the System Namespace 2-6</vt:lpstr>
      <vt:lpstr>Using the System Namespace 3-6</vt:lpstr>
      <vt:lpstr>Using the System Namespace 4-6</vt:lpstr>
      <vt:lpstr>Using the System Namespace 5-6</vt:lpstr>
      <vt:lpstr>Using the System Namespace 6-6</vt:lpstr>
      <vt:lpstr>Custom Namespaces 1-9</vt:lpstr>
      <vt:lpstr>Custom Namespaces 2-9</vt:lpstr>
      <vt:lpstr>Custom Namespaces 3-9</vt:lpstr>
      <vt:lpstr>Custom Namespaces 4-9</vt:lpstr>
      <vt:lpstr>Custom Namespaces 5-9</vt:lpstr>
      <vt:lpstr>Custom Namespaces 6-9</vt:lpstr>
      <vt:lpstr>Custom Namespaces 7-9</vt:lpstr>
      <vt:lpstr>Custom Namespaces 8-9</vt:lpstr>
      <vt:lpstr>Custom Namespaces 9-9</vt:lpstr>
      <vt:lpstr>Guidelines for Creating Custom Namespaces 1-2</vt:lpstr>
      <vt:lpstr>Guidelines for Creating Custom Namespaces 2-2</vt:lpstr>
      <vt:lpstr>Access Modifiers for Namespaces 1-2</vt:lpstr>
      <vt:lpstr>Access Modifiers for Namespaces 2-2</vt:lpstr>
      <vt:lpstr>Unqualified Naming 1-2</vt:lpstr>
      <vt:lpstr>Unqualified Naming 2-2</vt:lpstr>
      <vt:lpstr>Qualified Naming 1-2</vt:lpstr>
      <vt:lpstr>Qualified Naming 2-2</vt:lpstr>
      <vt:lpstr>Naming Conventions for Namespaces</vt:lpstr>
      <vt:lpstr>Nested Namespaces 1-2</vt:lpstr>
      <vt:lpstr>Nested Namespaces 2-2</vt:lpstr>
      <vt:lpstr>Implementing Nested Namespaces 1-3</vt:lpstr>
      <vt:lpstr>Implementing Nested Namespaces 2-3</vt:lpstr>
      <vt:lpstr>Implementing Nested Namespaces 3-3</vt:lpstr>
      <vt:lpstr>Namespace Aliases 1-5</vt:lpstr>
      <vt:lpstr>Namespace Aliases 2-5</vt:lpstr>
      <vt:lpstr>Namespace Aliases 3-5</vt:lpstr>
      <vt:lpstr>Namespace Aliases 4-5</vt:lpstr>
      <vt:lpstr>Namespace Aliases 5-5</vt:lpstr>
      <vt:lpstr>External Aliasing 1-3</vt:lpstr>
      <vt:lpstr>External Aliasing 2-3</vt:lpstr>
      <vt:lpstr>External Aliasing 3-3 </vt:lpstr>
      <vt:lpstr>Namespace Alias Qualifier 1-10</vt:lpstr>
      <vt:lpstr>Namespace Alias Qualifier 2-10</vt:lpstr>
      <vt:lpstr>Namespace Alias Qualifier 3-10</vt:lpstr>
      <vt:lpstr>Namespace Alias Qualifier 4-10</vt:lpstr>
      <vt:lpstr>Namespace Alias Qualifier 5-10</vt:lpstr>
      <vt:lpstr>Namespace Alias Qualifier 6-10</vt:lpstr>
      <vt:lpstr>Namespace Alias Qualifier 7-10</vt:lpstr>
      <vt:lpstr>Namespace Alias Qualifier 8-10</vt:lpstr>
      <vt:lpstr>Namespace Alias Qualifier 9-10</vt:lpstr>
      <vt:lpstr>Namespace Alias Qualifier 10-10</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255</cp:revision>
  <dcterms:modified xsi:type="dcterms:W3CDTF">2017-12-15T01:57:27Z</dcterms:modified>
</cp:coreProperties>
</file>